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740" r:id="rId6"/>
    <p:sldMasterId id="2147483721" r:id="rId7"/>
  </p:sldMasterIdLst>
  <p:notesMasterIdLst>
    <p:notesMasterId r:id="rId31"/>
  </p:notesMasterIdLst>
  <p:sldIdLst>
    <p:sldId id="256" r:id="rId8"/>
    <p:sldId id="290" r:id="rId9"/>
    <p:sldId id="267" r:id="rId10"/>
    <p:sldId id="291" r:id="rId11"/>
    <p:sldId id="292" r:id="rId12"/>
    <p:sldId id="293" r:id="rId13"/>
    <p:sldId id="294" r:id="rId14"/>
    <p:sldId id="295" r:id="rId15"/>
    <p:sldId id="296" r:id="rId16"/>
    <p:sldId id="297" r:id="rId17"/>
    <p:sldId id="298" r:id="rId18"/>
    <p:sldId id="299" r:id="rId19"/>
    <p:sldId id="279" r:id="rId20"/>
    <p:sldId id="300" r:id="rId21"/>
    <p:sldId id="301" r:id="rId22"/>
    <p:sldId id="302" r:id="rId23"/>
    <p:sldId id="303" r:id="rId24"/>
    <p:sldId id="304" r:id="rId25"/>
    <p:sldId id="305" r:id="rId26"/>
    <p:sldId id="306" r:id="rId27"/>
    <p:sldId id="307" r:id="rId28"/>
    <p:sldId id="308"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6633"/>
    <a:srgbClr val="996600"/>
    <a:srgbClr val="29235C"/>
    <a:srgbClr val="6C2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BE3C9-8FD4-4E66-BFEE-6DAB1450500D}" v="69" dt="2023-08-04T16:05:54.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Roth (michael.roth)" userId="42af8f22-3602-42f7-9f57-c29351a67298" providerId="ADAL" clId="{416BE3C9-8FD4-4E66-BFEE-6DAB1450500D}"/>
    <pc:docChg chg="undo custSel addSld delSld modSld sldOrd">
      <pc:chgData name="Michael Roth (michael.roth)" userId="42af8f22-3602-42f7-9f57-c29351a67298" providerId="ADAL" clId="{416BE3C9-8FD4-4E66-BFEE-6DAB1450500D}" dt="2023-08-04T16:05:54.953" v="230" actId="27636"/>
      <pc:docMkLst>
        <pc:docMk/>
      </pc:docMkLst>
      <pc:sldChg chg="del">
        <pc:chgData name="Michael Roth (michael.roth)" userId="42af8f22-3602-42f7-9f57-c29351a67298" providerId="ADAL" clId="{416BE3C9-8FD4-4E66-BFEE-6DAB1450500D}" dt="2023-08-04T16:00:05.322" v="144" actId="47"/>
        <pc:sldMkLst>
          <pc:docMk/>
          <pc:sldMk cId="4181419580" sldId="258"/>
        </pc:sldMkLst>
      </pc:sldChg>
      <pc:sldChg chg="del">
        <pc:chgData name="Michael Roth (michael.roth)" userId="42af8f22-3602-42f7-9f57-c29351a67298" providerId="ADAL" clId="{416BE3C9-8FD4-4E66-BFEE-6DAB1450500D}" dt="2023-08-04T16:00:05.322" v="144" actId="47"/>
        <pc:sldMkLst>
          <pc:docMk/>
          <pc:sldMk cId="1409108334" sldId="259"/>
        </pc:sldMkLst>
      </pc:sldChg>
      <pc:sldChg chg="del">
        <pc:chgData name="Michael Roth (michael.roth)" userId="42af8f22-3602-42f7-9f57-c29351a67298" providerId="ADAL" clId="{416BE3C9-8FD4-4E66-BFEE-6DAB1450500D}" dt="2023-08-04T15:59:51.785" v="143" actId="47"/>
        <pc:sldMkLst>
          <pc:docMk/>
          <pc:sldMk cId="4264278158" sldId="260"/>
        </pc:sldMkLst>
      </pc:sldChg>
      <pc:sldChg chg="del">
        <pc:chgData name="Michael Roth (michael.roth)" userId="42af8f22-3602-42f7-9f57-c29351a67298" providerId="ADAL" clId="{416BE3C9-8FD4-4E66-BFEE-6DAB1450500D}" dt="2023-08-04T15:59:51.785" v="143" actId="47"/>
        <pc:sldMkLst>
          <pc:docMk/>
          <pc:sldMk cId="154702085" sldId="262"/>
        </pc:sldMkLst>
      </pc:sldChg>
      <pc:sldChg chg="del">
        <pc:chgData name="Michael Roth (michael.roth)" userId="42af8f22-3602-42f7-9f57-c29351a67298" providerId="ADAL" clId="{416BE3C9-8FD4-4E66-BFEE-6DAB1450500D}" dt="2023-08-04T15:59:51.785" v="143" actId="47"/>
        <pc:sldMkLst>
          <pc:docMk/>
          <pc:sldMk cId="3947261708" sldId="263"/>
        </pc:sldMkLst>
      </pc:sldChg>
      <pc:sldChg chg="del">
        <pc:chgData name="Michael Roth (michael.roth)" userId="42af8f22-3602-42f7-9f57-c29351a67298" providerId="ADAL" clId="{416BE3C9-8FD4-4E66-BFEE-6DAB1450500D}" dt="2023-08-04T16:00:05.322" v="144" actId="47"/>
        <pc:sldMkLst>
          <pc:docMk/>
          <pc:sldMk cId="1722856926" sldId="264"/>
        </pc:sldMkLst>
      </pc:sldChg>
      <pc:sldChg chg="del">
        <pc:chgData name="Michael Roth (michael.roth)" userId="42af8f22-3602-42f7-9f57-c29351a67298" providerId="ADAL" clId="{416BE3C9-8FD4-4E66-BFEE-6DAB1450500D}" dt="2023-08-04T15:59:51.785" v="143" actId="47"/>
        <pc:sldMkLst>
          <pc:docMk/>
          <pc:sldMk cId="3891973513" sldId="265"/>
        </pc:sldMkLst>
      </pc:sldChg>
      <pc:sldChg chg="del">
        <pc:chgData name="Michael Roth (michael.roth)" userId="42af8f22-3602-42f7-9f57-c29351a67298" providerId="ADAL" clId="{416BE3C9-8FD4-4E66-BFEE-6DAB1450500D}" dt="2023-08-04T15:59:51.785" v="143" actId="47"/>
        <pc:sldMkLst>
          <pc:docMk/>
          <pc:sldMk cId="3713470086" sldId="266"/>
        </pc:sldMkLst>
      </pc:sldChg>
      <pc:sldChg chg="modSp">
        <pc:chgData name="Michael Roth (michael.roth)" userId="42af8f22-3602-42f7-9f57-c29351a67298" providerId="ADAL" clId="{416BE3C9-8FD4-4E66-BFEE-6DAB1450500D}" dt="2023-08-04T15:35:03.932" v="97" actId="33524"/>
        <pc:sldMkLst>
          <pc:docMk/>
          <pc:sldMk cId="964665915" sldId="267"/>
        </pc:sldMkLst>
        <pc:spChg chg="mod">
          <ac:chgData name="Michael Roth (michael.roth)" userId="42af8f22-3602-42f7-9f57-c29351a67298" providerId="ADAL" clId="{416BE3C9-8FD4-4E66-BFEE-6DAB1450500D}" dt="2023-08-04T15:35:03.932" v="97" actId="33524"/>
          <ac:spMkLst>
            <pc:docMk/>
            <pc:sldMk cId="964665915" sldId="267"/>
            <ac:spMk id="66" creationId="{B13044FB-DD85-3818-5696-B6DA50AC1168}"/>
          </ac:spMkLst>
        </pc:spChg>
      </pc:sldChg>
      <pc:sldChg chg="del">
        <pc:chgData name="Michael Roth (michael.roth)" userId="42af8f22-3602-42f7-9f57-c29351a67298" providerId="ADAL" clId="{416BE3C9-8FD4-4E66-BFEE-6DAB1450500D}" dt="2023-08-04T15:59:51.785" v="143" actId="47"/>
        <pc:sldMkLst>
          <pc:docMk/>
          <pc:sldMk cId="3427583403" sldId="269"/>
        </pc:sldMkLst>
      </pc:sldChg>
      <pc:sldChg chg="del">
        <pc:chgData name="Michael Roth (michael.roth)" userId="42af8f22-3602-42f7-9f57-c29351a67298" providerId="ADAL" clId="{416BE3C9-8FD4-4E66-BFEE-6DAB1450500D}" dt="2023-08-04T15:59:51.785" v="143" actId="47"/>
        <pc:sldMkLst>
          <pc:docMk/>
          <pc:sldMk cId="3844955256" sldId="270"/>
        </pc:sldMkLst>
      </pc:sldChg>
      <pc:sldChg chg="del">
        <pc:chgData name="Michael Roth (michael.roth)" userId="42af8f22-3602-42f7-9f57-c29351a67298" providerId="ADAL" clId="{416BE3C9-8FD4-4E66-BFEE-6DAB1450500D}" dt="2023-08-04T15:59:51.785" v="143" actId="47"/>
        <pc:sldMkLst>
          <pc:docMk/>
          <pc:sldMk cId="2957670547" sldId="272"/>
        </pc:sldMkLst>
      </pc:sldChg>
      <pc:sldChg chg="del">
        <pc:chgData name="Michael Roth (michael.roth)" userId="42af8f22-3602-42f7-9f57-c29351a67298" providerId="ADAL" clId="{416BE3C9-8FD4-4E66-BFEE-6DAB1450500D}" dt="2023-08-04T15:59:51.785" v="143" actId="47"/>
        <pc:sldMkLst>
          <pc:docMk/>
          <pc:sldMk cId="2229035001" sldId="273"/>
        </pc:sldMkLst>
      </pc:sldChg>
      <pc:sldChg chg="del">
        <pc:chgData name="Michael Roth (michael.roth)" userId="42af8f22-3602-42f7-9f57-c29351a67298" providerId="ADAL" clId="{416BE3C9-8FD4-4E66-BFEE-6DAB1450500D}" dt="2023-08-04T15:59:51.785" v="143" actId="47"/>
        <pc:sldMkLst>
          <pc:docMk/>
          <pc:sldMk cId="697986630" sldId="274"/>
        </pc:sldMkLst>
      </pc:sldChg>
      <pc:sldChg chg="del">
        <pc:chgData name="Michael Roth (michael.roth)" userId="42af8f22-3602-42f7-9f57-c29351a67298" providerId="ADAL" clId="{416BE3C9-8FD4-4E66-BFEE-6DAB1450500D}" dt="2023-08-04T15:59:51.785" v="143" actId="47"/>
        <pc:sldMkLst>
          <pc:docMk/>
          <pc:sldMk cId="711546836" sldId="275"/>
        </pc:sldMkLst>
      </pc:sldChg>
      <pc:sldChg chg="del">
        <pc:chgData name="Michael Roth (michael.roth)" userId="42af8f22-3602-42f7-9f57-c29351a67298" providerId="ADAL" clId="{416BE3C9-8FD4-4E66-BFEE-6DAB1450500D}" dt="2023-08-04T15:59:51.785" v="143" actId="47"/>
        <pc:sldMkLst>
          <pc:docMk/>
          <pc:sldMk cId="559087561" sldId="276"/>
        </pc:sldMkLst>
      </pc:sldChg>
      <pc:sldChg chg="del">
        <pc:chgData name="Michael Roth (michael.roth)" userId="42af8f22-3602-42f7-9f57-c29351a67298" providerId="ADAL" clId="{416BE3C9-8FD4-4E66-BFEE-6DAB1450500D}" dt="2023-08-04T15:59:51.785" v="143" actId="47"/>
        <pc:sldMkLst>
          <pc:docMk/>
          <pc:sldMk cId="1140261185" sldId="277"/>
        </pc:sldMkLst>
      </pc:sldChg>
      <pc:sldChg chg="del">
        <pc:chgData name="Michael Roth (michael.roth)" userId="42af8f22-3602-42f7-9f57-c29351a67298" providerId="ADAL" clId="{416BE3C9-8FD4-4E66-BFEE-6DAB1450500D}" dt="2023-08-04T15:59:51.785" v="143" actId="47"/>
        <pc:sldMkLst>
          <pc:docMk/>
          <pc:sldMk cId="2537302104" sldId="278"/>
        </pc:sldMkLst>
      </pc:sldChg>
      <pc:sldChg chg="addSp delSp modSp mod">
        <pc:chgData name="Michael Roth (michael.roth)" userId="42af8f22-3602-42f7-9f57-c29351a67298" providerId="ADAL" clId="{416BE3C9-8FD4-4E66-BFEE-6DAB1450500D}" dt="2023-08-04T16:03:30.567" v="177" actId="2711"/>
        <pc:sldMkLst>
          <pc:docMk/>
          <pc:sldMk cId="3943785878" sldId="279"/>
        </pc:sldMkLst>
        <pc:spChg chg="del">
          <ac:chgData name="Michael Roth (michael.roth)" userId="42af8f22-3602-42f7-9f57-c29351a67298" providerId="ADAL" clId="{416BE3C9-8FD4-4E66-BFEE-6DAB1450500D}" dt="2023-08-04T15:30:38.740" v="45" actId="478"/>
          <ac:spMkLst>
            <pc:docMk/>
            <pc:sldMk cId="3943785878" sldId="279"/>
            <ac:spMk id="2" creationId="{8EE4798F-ADE4-4A47-81D7-2A692EDC350F}"/>
          </ac:spMkLst>
        </pc:spChg>
        <pc:spChg chg="mod">
          <ac:chgData name="Michael Roth (michael.roth)" userId="42af8f22-3602-42f7-9f57-c29351a67298" providerId="ADAL" clId="{416BE3C9-8FD4-4E66-BFEE-6DAB1450500D}" dt="2023-08-04T16:03:23.916" v="176" actId="14100"/>
          <ac:spMkLst>
            <pc:docMk/>
            <pc:sldMk cId="3943785878" sldId="279"/>
            <ac:spMk id="3" creationId="{46B2E5B8-0429-6A47-88B2-32911952F679}"/>
          </ac:spMkLst>
        </pc:spChg>
        <pc:spChg chg="add del mod">
          <ac:chgData name="Michael Roth (michael.roth)" userId="42af8f22-3602-42f7-9f57-c29351a67298" providerId="ADAL" clId="{416BE3C9-8FD4-4E66-BFEE-6DAB1450500D}" dt="2023-08-04T15:30:42.769" v="46" actId="478"/>
          <ac:spMkLst>
            <pc:docMk/>
            <pc:sldMk cId="3943785878" sldId="279"/>
            <ac:spMk id="6" creationId="{EA7ABCF3-E550-0299-E3A3-991BD600E2EE}"/>
          </ac:spMkLst>
        </pc:spChg>
        <pc:spChg chg="add mod">
          <ac:chgData name="Michael Roth (michael.roth)" userId="42af8f22-3602-42f7-9f57-c29351a67298" providerId="ADAL" clId="{416BE3C9-8FD4-4E66-BFEE-6DAB1450500D}" dt="2023-08-04T15:30:43.212" v="47"/>
          <ac:spMkLst>
            <pc:docMk/>
            <pc:sldMk cId="3943785878" sldId="279"/>
            <ac:spMk id="8" creationId="{CC6B15E5-33E5-66CB-97F4-15B579214BBA}"/>
          </ac:spMkLst>
        </pc:spChg>
        <pc:spChg chg="mod">
          <ac:chgData name="Michael Roth (michael.roth)" userId="42af8f22-3602-42f7-9f57-c29351a67298" providerId="ADAL" clId="{416BE3C9-8FD4-4E66-BFEE-6DAB1450500D}" dt="2023-08-04T16:03:30.567" v="177" actId="2711"/>
          <ac:spMkLst>
            <pc:docMk/>
            <pc:sldMk cId="3943785878" sldId="279"/>
            <ac:spMk id="14" creationId="{29BC4D38-8067-4892-A70D-273CA8384FC1}"/>
          </ac:spMkLst>
        </pc:spChg>
        <pc:spChg chg="mod">
          <ac:chgData name="Michael Roth (michael.roth)" userId="42af8f22-3602-42f7-9f57-c29351a67298" providerId="ADAL" clId="{416BE3C9-8FD4-4E66-BFEE-6DAB1450500D}" dt="2023-08-04T16:03:30.567" v="177" actId="2711"/>
          <ac:spMkLst>
            <pc:docMk/>
            <pc:sldMk cId="3943785878" sldId="279"/>
            <ac:spMk id="15" creationId="{CD511898-1C0F-204C-EB79-B707102AC30B}"/>
          </ac:spMkLst>
        </pc:spChg>
        <pc:spChg chg="mod">
          <ac:chgData name="Michael Roth (michael.roth)" userId="42af8f22-3602-42f7-9f57-c29351a67298" providerId="ADAL" clId="{416BE3C9-8FD4-4E66-BFEE-6DAB1450500D}" dt="2023-08-04T16:03:30.567" v="177" actId="2711"/>
          <ac:spMkLst>
            <pc:docMk/>
            <pc:sldMk cId="3943785878" sldId="279"/>
            <ac:spMk id="16" creationId="{BE6895B3-6E8F-3E33-5A1A-9638BEEED520}"/>
          </ac:spMkLst>
        </pc:spChg>
        <pc:spChg chg="mod">
          <ac:chgData name="Michael Roth (michael.roth)" userId="42af8f22-3602-42f7-9f57-c29351a67298" providerId="ADAL" clId="{416BE3C9-8FD4-4E66-BFEE-6DAB1450500D}" dt="2023-08-04T16:03:30.567" v="177" actId="2711"/>
          <ac:spMkLst>
            <pc:docMk/>
            <pc:sldMk cId="3943785878" sldId="279"/>
            <ac:spMk id="17" creationId="{D161B6B2-0F0E-770A-EF27-0DC77427DFD6}"/>
          </ac:spMkLst>
        </pc:spChg>
        <pc:spChg chg="mod">
          <ac:chgData name="Michael Roth (michael.roth)" userId="42af8f22-3602-42f7-9f57-c29351a67298" providerId="ADAL" clId="{416BE3C9-8FD4-4E66-BFEE-6DAB1450500D}" dt="2023-08-04T16:03:30.567" v="177" actId="2711"/>
          <ac:spMkLst>
            <pc:docMk/>
            <pc:sldMk cId="3943785878" sldId="279"/>
            <ac:spMk id="18" creationId="{F3BA8257-B912-26A0-11E5-80F447A944F2}"/>
          </ac:spMkLst>
        </pc:spChg>
        <pc:picChg chg="mod">
          <ac:chgData name="Michael Roth (michael.roth)" userId="42af8f22-3602-42f7-9f57-c29351a67298" providerId="ADAL" clId="{416BE3C9-8FD4-4E66-BFEE-6DAB1450500D}" dt="2023-08-04T16:03:30.567" v="177" actId="2711"/>
          <ac:picMkLst>
            <pc:docMk/>
            <pc:sldMk cId="3943785878" sldId="279"/>
            <ac:picMk id="5" creationId="{0347FD80-9B45-7226-F559-8A81FA472D51}"/>
          </ac:picMkLst>
        </pc:picChg>
        <pc:picChg chg="mod">
          <ac:chgData name="Michael Roth (michael.roth)" userId="42af8f22-3602-42f7-9f57-c29351a67298" providerId="ADAL" clId="{416BE3C9-8FD4-4E66-BFEE-6DAB1450500D}" dt="2023-08-04T16:03:30.567" v="177" actId="2711"/>
          <ac:picMkLst>
            <pc:docMk/>
            <pc:sldMk cId="3943785878" sldId="279"/>
            <ac:picMk id="7" creationId="{B53819F8-BCC1-B744-1076-1B453396784D}"/>
          </ac:picMkLst>
        </pc:picChg>
        <pc:picChg chg="mod">
          <ac:chgData name="Michael Roth (michael.roth)" userId="42af8f22-3602-42f7-9f57-c29351a67298" providerId="ADAL" clId="{416BE3C9-8FD4-4E66-BFEE-6DAB1450500D}" dt="2023-08-04T16:03:30.567" v="177" actId="2711"/>
          <ac:picMkLst>
            <pc:docMk/>
            <pc:sldMk cId="3943785878" sldId="279"/>
            <ac:picMk id="9" creationId="{8C3EA972-6001-624A-F425-42F3936D2522}"/>
          </ac:picMkLst>
        </pc:picChg>
        <pc:picChg chg="mod">
          <ac:chgData name="Michael Roth (michael.roth)" userId="42af8f22-3602-42f7-9f57-c29351a67298" providerId="ADAL" clId="{416BE3C9-8FD4-4E66-BFEE-6DAB1450500D}" dt="2023-08-04T16:03:30.567" v="177" actId="2711"/>
          <ac:picMkLst>
            <pc:docMk/>
            <pc:sldMk cId="3943785878" sldId="279"/>
            <ac:picMk id="11" creationId="{4092FDDA-F3F8-5F39-39B2-231EA7D4FA25}"/>
          </ac:picMkLst>
        </pc:picChg>
        <pc:picChg chg="mod">
          <ac:chgData name="Michael Roth (michael.roth)" userId="42af8f22-3602-42f7-9f57-c29351a67298" providerId="ADAL" clId="{416BE3C9-8FD4-4E66-BFEE-6DAB1450500D}" dt="2023-08-04T16:03:30.567" v="177" actId="2711"/>
          <ac:picMkLst>
            <pc:docMk/>
            <pc:sldMk cId="3943785878" sldId="279"/>
            <ac:picMk id="13" creationId="{E558DB51-605B-3CC8-2E37-D232AE190CEC}"/>
          </ac:picMkLst>
        </pc:picChg>
      </pc:sldChg>
      <pc:sldChg chg="del">
        <pc:chgData name="Michael Roth (michael.roth)" userId="42af8f22-3602-42f7-9f57-c29351a67298" providerId="ADAL" clId="{416BE3C9-8FD4-4E66-BFEE-6DAB1450500D}" dt="2023-08-04T15:59:51.785" v="143" actId="47"/>
        <pc:sldMkLst>
          <pc:docMk/>
          <pc:sldMk cId="1025888598" sldId="280"/>
        </pc:sldMkLst>
      </pc:sldChg>
      <pc:sldChg chg="del">
        <pc:chgData name="Michael Roth (michael.roth)" userId="42af8f22-3602-42f7-9f57-c29351a67298" providerId="ADAL" clId="{416BE3C9-8FD4-4E66-BFEE-6DAB1450500D}" dt="2023-08-04T15:59:51.785" v="143" actId="47"/>
        <pc:sldMkLst>
          <pc:docMk/>
          <pc:sldMk cId="1297512689" sldId="281"/>
        </pc:sldMkLst>
      </pc:sldChg>
      <pc:sldChg chg="del">
        <pc:chgData name="Michael Roth (michael.roth)" userId="42af8f22-3602-42f7-9f57-c29351a67298" providerId="ADAL" clId="{416BE3C9-8FD4-4E66-BFEE-6DAB1450500D}" dt="2023-08-04T15:59:51.785" v="143" actId="47"/>
        <pc:sldMkLst>
          <pc:docMk/>
          <pc:sldMk cId="3078115" sldId="282"/>
        </pc:sldMkLst>
      </pc:sldChg>
      <pc:sldChg chg="del">
        <pc:chgData name="Michael Roth (michael.roth)" userId="42af8f22-3602-42f7-9f57-c29351a67298" providerId="ADAL" clId="{416BE3C9-8FD4-4E66-BFEE-6DAB1450500D}" dt="2023-08-04T15:59:51.785" v="143" actId="47"/>
        <pc:sldMkLst>
          <pc:docMk/>
          <pc:sldMk cId="956315272" sldId="283"/>
        </pc:sldMkLst>
      </pc:sldChg>
      <pc:sldChg chg="del">
        <pc:chgData name="Michael Roth (michael.roth)" userId="42af8f22-3602-42f7-9f57-c29351a67298" providerId="ADAL" clId="{416BE3C9-8FD4-4E66-BFEE-6DAB1450500D}" dt="2023-08-04T15:59:51.785" v="143" actId="47"/>
        <pc:sldMkLst>
          <pc:docMk/>
          <pc:sldMk cId="3662363335" sldId="284"/>
        </pc:sldMkLst>
      </pc:sldChg>
      <pc:sldChg chg="del">
        <pc:chgData name="Michael Roth (michael.roth)" userId="42af8f22-3602-42f7-9f57-c29351a67298" providerId="ADAL" clId="{416BE3C9-8FD4-4E66-BFEE-6DAB1450500D}" dt="2023-08-04T15:59:51.785" v="143" actId="47"/>
        <pc:sldMkLst>
          <pc:docMk/>
          <pc:sldMk cId="1061000288" sldId="285"/>
        </pc:sldMkLst>
      </pc:sldChg>
      <pc:sldChg chg="del">
        <pc:chgData name="Michael Roth (michael.roth)" userId="42af8f22-3602-42f7-9f57-c29351a67298" providerId="ADAL" clId="{416BE3C9-8FD4-4E66-BFEE-6DAB1450500D}" dt="2023-08-04T15:59:51.785" v="143" actId="47"/>
        <pc:sldMkLst>
          <pc:docMk/>
          <pc:sldMk cId="3816371542" sldId="286"/>
        </pc:sldMkLst>
      </pc:sldChg>
      <pc:sldChg chg="del">
        <pc:chgData name="Michael Roth (michael.roth)" userId="42af8f22-3602-42f7-9f57-c29351a67298" providerId="ADAL" clId="{416BE3C9-8FD4-4E66-BFEE-6DAB1450500D}" dt="2023-08-04T15:59:51.785" v="143" actId="47"/>
        <pc:sldMkLst>
          <pc:docMk/>
          <pc:sldMk cId="1034970138" sldId="287"/>
        </pc:sldMkLst>
      </pc:sldChg>
      <pc:sldChg chg="del">
        <pc:chgData name="Michael Roth (michael.roth)" userId="42af8f22-3602-42f7-9f57-c29351a67298" providerId="ADAL" clId="{416BE3C9-8FD4-4E66-BFEE-6DAB1450500D}" dt="2023-08-04T15:59:51.785" v="143" actId="47"/>
        <pc:sldMkLst>
          <pc:docMk/>
          <pc:sldMk cId="502866645" sldId="288"/>
        </pc:sldMkLst>
      </pc:sldChg>
      <pc:sldChg chg="del">
        <pc:chgData name="Michael Roth (michael.roth)" userId="42af8f22-3602-42f7-9f57-c29351a67298" providerId="ADAL" clId="{416BE3C9-8FD4-4E66-BFEE-6DAB1450500D}" dt="2023-08-04T15:59:51.785" v="143" actId="47"/>
        <pc:sldMkLst>
          <pc:docMk/>
          <pc:sldMk cId="909184669" sldId="289"/>
        </pc:sldMkLst>
      </pc:sldChg>
      <pc:sldChg chg="modSp mod">
        <pc:chgData name="Michael Roth (michael.roth)" userId="42af8f22-3602-42f7-9f57-c29351a67298" providerId="ADAL" clId="{416BE3C9-8FD4-4E66-BFEE-6DAB1450500D}" dt="2023-08-04T15:35:35.051" v="98" actId="313"/>
        <pc:sldMkLst>
          <pc:docMk/>
          <pc:sldMk cId="834602529" sldId="291"/>
        </pc:sldMkLst>
        <pc:spChg chg="mod">
          <ac:chgData name="Michael Roth (michael.roth)" userId="42af8f22-3602-42f7-9f57-c29351a67298" providerId="ADAL" clId="{416BE3C9-8FD4-4E66-BFEE-6DAB1450500D}" dt="2023-08-04T15:35:35.051" v="98" actId="313"/>
          <ac:spMkLst>
            <pc:docMk/>
            <pc:sldMk cId="834602529" sldId="291"/>
            <ac:spMk id="3" creationId="{513AA8D0-4455-047E-E1E5-077512DEB73F}"/>
          </ac:spMkLst>
        </pc:spChg>
      </pc:sldChg>
      <pc:sldChg chg="modSp mod modAnim">
        <pc:chgData name="Michael Roth (michael.roth)" userId="42af8f22-3602-42f7-9f57-c29351a67298" providerId="ADAL" clId="{416BE3C9-8FD4-4E66-BFEE-6DAB1450500D}" dt="2023-08-04T16:01:03.877" v="153" actId="1076"/>
        <pc:sldMkLst>
          <pc:docMk/>
          <pc:sldMk cId="3471727805" sldId="292"/>
        </pc:sldMkLst>
        <pc:spChg chg="mod">
          <ac:chgData name="Michael Roth (michael.roth)" userId="42af8f22-3602-42f7-9f57-c29351a67298" providerId="ADAL" clId="{416BE3C9-8FD4-4E66-BFEE-6DAB1450500D}" dt="2023-08-04T16:01:03.877" v="153" actId="1076"/>
          <ac:spMkLst>
            <pc:docMk/>
            <pc:sldMk cId="3471727805" sldId="292"/>
            <ac:spMk id="3" creationId="{46B2E5B8-0429-6A47-88B2-32911952F679}"/>
          </ac:spMkLst>
        </pc:spChg>
        <pc:spChg chg="mod">
          <ac:chgData name="Michael Roth (michael.roth)" userId="42af8f22-3602-42f7-9f57-c29351a67298" providerId="ADAL" clId="{416BE3C9-8FD4-4E66-BFEE-6DAB1450500D}" dt="2023-08-04T16:00:40.353" v="148" actId="2711"/>
          <ac:spMkLst>
            <pc:docMk/>
            <pc:sldMk cId="3471727805" sldId="292"/>
            <ac:spMk id="4" creationId="{53C30F23-1791-B0DA-19F4-83C704BA4DAF}"/>
          </ac:spMkLst>
        </pc:spChg>
        <pc:spChg chg="mod">
          <ac:chgData name="Michael Roth (michael.roth)" userId="42af8f22-3602-42f7-9f57-c29351a67298" providerId="ADAL" clId="{416BE3C9-8FD4-4E66-BFEE-6DAB1450500D}" dt="2023-08-04T16:01:03.877" v="153" actId="1076"/>
          <ac:spMkLst>
            <pc:docMk/>
            <pc:sldMk cId="3471727805" sldId="292"/>
            <ac:spMk id="12" creationId="{B50EDBFF-36BC-931D-83F4-7998826266A2}"/>
          </ac:spMkLst>
        </pc:spChg>
        <pc:spChg chg="mod">
          <ac:chgData name="Michael Roth (michael.roth)" userId="42af8f22-3602-42f7-9f57-c29351a67298" providerId="ADAL" clId="{416BE3C9-8FD4-4E66-BFEE-6DAB1450500D}" dt="2023-08-04T16:01:03.877" v="153" actId="1076"/>
          <ac:spMkLst>
            <pc:docMk/>
            <pc:sldMk cId="3471727805" sldId="292"/>
            <ac:spMk id="13" creationId="{1D5ADEE9-393D-E46C-E943-57DB70494AD9}"/>
          </ac:spMkLst>
        </pc:spChg>
      </pc:sldChg>
      <pc:sldChg chg="modSp modAnim">
        <pc:chgData name="Michael Roth (michael.roth)" userId="42af8f22-3602-42f7-9f57-c29351a67298" providerId="ADAL" clId="{416BE3C9-8FD4-4E66-BFEE-6DAB1450500D}" dt="2023-08-04T16:02:49.220" v="166" actId="2711"/>
        <pc:sldMkLst>
          <pc:docMk/>
          <pc:sldMk cId="3810478483" sldId="293"/>
        </pc:sldMkLst>
        <pc:spChg chg="mod">
          <ac:chgData name="Michael Roth (michael.roth)" userId="42af8f22-3602-42f7-9f57-c29351a67298" providerId="ADAL" clId="{416BE3C9-8FD4-4E66-BFEE-6DAB1450500D}" dt="2023-08-04T16:02:49.220" v="166" actId="2711"/>
          <ac:spMkLst>
            <pc:docMk/>
            <pc:sldMk cId="3810478483" sldId="293"/>
            <ac:spMk id="14" creationId="{81A32E06-DC1B-712A-51E5-AF532BF343F2}"/>
          </ac:spMkLst>
        </pc:spChg>
        <pc:spChg chg="mod">
          <ac:chgData name="Michael Roth (michael.roth)" userId="42af8f22-3602-42f7-9f57-c29351a67298" providerId="ADAL" clId="{416BE3C9-8FD4-4E66-BFEE-6DAB1450500D}" dt="2023-08-04T16:02:49.220" v="166" actId="2711"/>
          <ac:spMkLst>
            <pc:docMk/>
            <pc:sldMk cId="3810478483" sldId="293"/>
            <ac:spMk id="15" creationId="{97DCCEF5-FC14-69AF-914F-10B0DBD50187}"/>
          </ac:spMkLst>
        </pc:spChg>
        <pc:spChg chg="mod">
          <ac:chgData name="Michael Roth (michael.roth)" userId="42af8f22-3602-42f7-9f57-c29351a67298" providerId="ADAL" clId="{416BE3C9-8FD4-4E66-BFEE-6DAB1450500D}" dt="2023-08-04T16:02:49.220" v="166" actId="2711"/>
          <ac:spMkLst>
            <pc:docMk/>
            <pc:sldMk cId="3810478483" sldId="293"/>
            <ac:spMk id="16" creationId="{6DB8CA31-F2F9-D669-252F-F55A1CF1061F}"/>
          </ac:spMkLst>
        </pc:spChg>
        <pc:spChg chg="mod">
          <ac:chgData name="Michael Roth (michael.roth)" userId="42af8f22-3602-42f7-9f57-c29351a67298" providerId="ADAL" clId="{416BE3C9-8FD4-4E66-BFEE-6DAB1450500D}" dt="2023-08-04T16:02:49.220" v="166" actId="2711"/>
          <ac:spMkLst>
            <pc:docMk/>
            <pc:sldMk cId="3810478483" sldId="293"/>
            <ac:spMk id="17" creationId="{BE165226-02E4-C109-05B2-55C44364BCBD}"/>
          </ac:spMkLst>
        </pc:spChg>
        <pc:spChg chg="mod">
          <ac:chgData name="Michael Roth (michael.roth)" userId="42af8f22-3602-42f7-9f57-c29351a67298" providerId="ADAL" clId="{416BE3C9-8FD4-4E66-BFEE-6DAB1450500D}" dt="2023-08-04T16:02:49.220" v="166" actId="2711"/>
          <ac:spMkLst>
            <pc:docMk/>
            <pc:sldMk cId="3810478483" sldId="293"/>
            <ac:spMk id="18" creationId="{812B949D-2C1C-C525-ADC6-5C85B13C4453}"/>
          </ac:spMkLst>
        </pc:spChg>
        <pc:spChg chg="mod">
          <ac:chgData name="Michael Roth (michael.roth)" userId="42af8f22-3602-42f7-9f57-c29351a67298" providerId="ADAL" clId="{416BE3C9-8FD4-4E66-BFEE-6DAB1450500D}" dt="2023-08-04T16:02:49.220" v="166" actId="2711"/>
          <ac:spMkLst>
            <pc:docMk/>
            <pc:sldMk cId="3810478483" sldId="293"/>
            <ac:spMk id="19" creationId="{856E7A92-8A87-2152-B504-D41C012E1960}"/>
          </ac:spMkLst>
        </pc:spChg>
        <pc:spChg chg="mod">
          <ac:chgData name="Michael Roth (michael.roth)" userId="42af8f22-3602-42f7-9f57-c29351a67298" providerId="ADAL" clId="{416BE3C9-8FD4-4E66-BFEE-6DAB1450500D}" dt="2023-08-04T16:02:49.220" v="166" actId="2711"/>
          <ac:spMkLst>
            <pc:docMk/>
            <pc:sldMk cId="3810478483" sldId="293"/>
            <ac:spMk id="20" creationId="{8442096D-7C13-82C8-932D-2A93B113B7B3}"/>
          </ac:spMkLst>
        </pc:spChg>
        <pc:spChg chg="mod">
          <ac:chgData name="Michael Roth (michael.roth)" userId="42af8f22-3602-42f7-9f57-c29351a67298" providerId="ADAL" clId="{416BE3C9-8FD4-4E66-BFEE-6DAB1450500D}" dt="2023-08-04T16:02:49.220" v="166" actId="2711"/>
          <ac:spMkLst>
            <pc:docMk/>
            <pc:sldMk cId="3810478483" sldId="293"/>
            <ac:spMk id="21" creationId="{B18E49E5-8CE2-E498-45D3-DEAE100C3968}"/>
          </ac:spMkLst>
        </pc:spChg>
      </pc:sldChg>
      <pc:sldChg chg="modSp mod">
        <pc:chgData name="Michael Roth (michael.roth)" userId="42af8f22-3602-42f7-9f57-c29351a67298" providerId="ADAL" clId="{416BE3C9-8FD4-4E66-BFEE-6DAB1450500D}" dt="2023-08-04T16:02:40.333" v="165" actId="1076"/>
        <pc:sldMkLst>
          <pc:docMk/>
          <pc:sldMk cId="1398498230" sldId="294"/>
        </pc:sldMkLst>
        <pc:spChg chg="mod">
          <ac:chgData name="Michael Roth (michael.roth)" userId="42af8f22-3602-42f7-9f57-c29351a67298" providerId="ADAL" clId="{416BE3C9-8FD4-4E66-BFEE-6DAB1450500D}" dt="2023-08-04T15:26:27.395" v="14" actId="1076"/>
          <ac:spMkLst>
            <pc:docMk/>
            <pc:sldMk cId="1398498230" sldId="294"/>
            <ac:spMk id="2" creationId="{8EE4798F-ADE4-4A47-81D7-2A692EDC350F}"/>
          </ac:spMkLst>
        </pc:spChg>
        <pc:spChg chg="mod">
          <ac:chgData name="Michael Roth (michael.roth)" userId="42af8f22-3602-42f7-9f57-c29351a67298" providerId="ADAL" clId="{416BE3C9-8FD4-4E66-BFEE-6DAB1450500D}" dt="2023-08-04T15:35:46.410" v="99" actId="208"/>
          <ac:spMkLst>
            <pc:docMk/>
            <pc:sldMk cId="1398498230" sldId="294"/>
            <ac:spMk id="16" creationId="{7DA87482-1E13-2E63-D517-8EB76135DF7E}"/>
          </ac:spMkLst>
        </pc:spChg>
        <pc:spChg chg="mod">
          <ac:chgData name="Michael Roth (michael.roth)" userId="42af8f22-3602-42f7-9f57-c29351a67298" providerId="ADAL" clId="{416BE3C9-8FD4-4E66-BFEE-6DAB1450500D}" dt="2023-08-04T16:02:40.333" v="165" actId="1076"/>
          <ac:spMkLst>
            <pc:docMk/>
            <pc:sldMk cId="1398498230" sldId="294"/>
            <ac:spMk id="18" creationId="{74711810-8C57-0255-4141-7FEE132B2711}"/>
          </ac:spMkLst>
        </pc:spChg>
        <pc:picChg chg="mod">
          <ac:chgData name="Michael Roth (michael.roth)" userId="42af8f22-3602-42f7-9f57-c29351a67298" providerId="ADAL" clId="{416BE3C9-8FD4-4E66-BFEE-6DAB1450500D}" dt="2023-08-04T15:20:15.308" v="11" actId="1076"/>
          <ac:picMkLst>
            <pc:docMk/>
            <pc:sldMk cId="1398498230" sldId="294"/>
            <ac:picMk id="15" creationId="{D32D3818-6334-36A9-93AF-ECAB07AB95E2}"/>
          </ac:picMkLst>
        </pc:picChg>
      </pc:sldChg>
      <pc:sldChg chg="modSp mod">
        <pc:chgData name="Michael Roth (michael.roth)" userId="42af8f22-3602-42f7-9f57-c29351a67298" providerId="ADAL" clId="{416BE3C9-8FD4-4E66-BFEE-6DAB1450500D}" dt="2023-08-04T16:02:09.321" v="158" actId="2711"/>
        <pc:sldMkLst>
          <pc:docMk/>
          <pc:sldMk cId="2274824345" sldId="295"/>
        </pc:sldMkLst>
        <pc:spChg chg="mod">
          <ac:chgData name="Michael Roth (michael.roth)" userId="42af8f22-3602-42f7-9f57-c29351a67298" providerId="ADAL" clId="{416BE3C9-8FD4-4E66-BFEE-6DAB1450500D}" dt="2023-08-04T15:27:04.502" v="25" actId="1076"/>
          <ac:spMkLst>
            <pc:docMk/>
            <pc:sldMk cId="2274824345" sldId="295"/>
            <ac:spMk id="2" creationId="{8EE4798F-ADE4-4A47-81D7-2A692EDC350F}"/>
          </ac:spMkLst>
        </pc:spChg>
        <pc:spChg chg="mod">
          <ac:chgData name="Michael Roth (michael.roth)" userId="42af8f22-3602-42f7-9f57-c29351a67298" providerId="ADAL" clId="{416BE3C9-8FD4-4E66-BFEE-6DAB1450500D}" dt="2023-08-04T16:02:09.321" v="158" actId="2711"/>
          <ac:spMkLst>
            <pc:docMk/>
            <pc:sldMk cId="2274824345" sldId="295"/>
            <ac:spMk id="12" creationId="{E039EEEE-94F8-C4AD-8BA4-CC17B949C96C}"/>
          </ac:spMkLst>
        </pc:spChg>
        <pc:spChg chg="mod">
          <ac:chgData name="Michael Roth (michael.roth)" userId="42af8f22-3602-42f7-9f57-c29351a67298" providerId="ADAL" clId="{416BE3C9-8FD4-4E66-BFEE-6DAB1450500D}" dt="2023-08-04T16:02:09.321" v="158" actId="2711"/>
          <ac:spMkLst>
            <pc:docMk/>
            <pc:sldMk cId="2274824345" sldId="295"/>
            <ac:spMk id="13" creationId="{F5E7718C-6213-CC36-393E-251581F96370}"/>
          </ac:spMkLst>
        </pc:spChg>
        <pc:spChg chg="mod">
          <ac:chgData name="Michael Roth (michael.roth)" userId="42af8f22-3602-42f7-9f57-c29351a67298" providerId="ADAL" clId="{416BE3C9-8FD4-4E66-BFEE-6DAB1450500D}" dt="2023-08-04T16:02:09.321" v="158" actId="2711"/>
          <ac:spMkLst>
            <pc:docMk/>
            <pc:sldMk cId="2274824345" sldId="295"/>
            <ac:spMk id="14" creationId="{063648F3-6885-9E27-8224-34FFAEDF2933}"/>
          </ac:spMkLst>
        </pc:spChg>
      </pc:sldChg>
      <pc:sldChg chg="addSp delSp modSp mod">
        <pc:chgData name="Michael Roth (michael.roth)" userId="42af8f22-3602-42f7-9f57-c29351a67298" providerId="ADAL" clId="{416BE3C9-8FD4-4E66-BFEE-6DAB1450500D}" dt="2023-08-04T16:02:02.673" v="157" actId="2711"/>
        <pc:sldMkLst>
          <pc:docMk/>
          <pc:sldMk cId="2128605576" sldId="296"/>
        </pc:sldMkLst>
        <pc:spChg chg="del mod">
          <ac:chgData name="Michael Roth (michael.roth)" userId="42af8f22-3602-42f7-9f57-c29351a67298" providerId="ADAL" clId="{416BE3C9-8FD4-4E66-BFEE-6DAB1450500D}" dt="2023-08-04T15:28:10.702" v="31" actId="478"/>
          <ac:spMkLst>
            <pc:docMk/>
            <pc:sldMk cId="2128605576" sldId="296"/>
            <ac:spMk id="2" creationId="{8EE4798F-ADE4-4A47-81D7-2A692EDC350F}"/>
          </ac:spMkLst>
        </pc:spChg>
        <pc:spChg chg="add del mod">
          <ac:chgData name="Michael Roth (michael.roth)" userId="42af8f22-3602-42f7-9f57-c29351a67298" providerId="ADAL" clId="{416BE3C9-8FD4-4E66-BFEE-6DAB1450500D}" dt="2023-08-04T15:28:13.404" v="32" actId="478"/>
          <ac:spMkLst>
            <pc:docMk/>
            <pc:sldMk cId="2128605576" sldId="296"/>
            <ac:spMk id="5" creationId="{4D90F85F-B15D-C7AE-8CA3-E5FA073CC11E}"/>
          </ac:spMkLst>
        </pc:spChg>
        <pc:spChg chg="add mod">
          <ac:chgData name="Michael Roth (michael.roth)" userId="42af8f22-3602-42f7-9f57-c29351a67298" providerId="ADAL" clId="{416BE3C9-8FD4-4E66-BFEE-6DAB1450500D}" dt="2023-08-04T15:28:13.775" v="33"/>
          <ac:spMkLst>
            <pc:docMk/>
            <pc:sldMk cId="2128605576" sldId="296"/>
            <ac:spMk id="8" creationId="{AEB2ED06-B128-FF51-FF38-9A4FB5834EC8}"/>
          </ac:spMkLst>
        </pc:spChg>
        <pc:spChg chg="mod">
          <ac:chgData name="Michael Roth (michael.roth)" userId="42af8f22-3602-42f7-9f57-c29351a67298" providerId="ADAL" clId="{416BE3C9-8FD4-4E66-BFEE-6DAB1450500D}" dt="2023-08-04T16:02:02.673" v="157" actId="2711"/>
          <ac:spMkLst>
            <pc:docMk/>
            <pc:sldMk cId="2128605576" sldId="296"/>
            <ac:spMk id="12" creationId="{E039EEEE-94F8-C4AD-8BA4-CC17B949C96C}"/>
          </ac:spMkLst>
        </pc:spChg>
      </pc:sldChg>
      <pc:sldChg chg="addSp delSp modSp mod">
        <pc:chgData name="Michael Roth (michael.roth)" userId="42af8f22-3602-42f7-9f57-c29351a67298" providerId="ADAL" clId="{416BE3C9-8FD4-4E66-BFEE-6DAB1450500D}" dt="2023-08-04T16:01:55.092" v="156" actId="2711"/>
        <pc:sldMkLst>
          <pc:docMk/>
          <pc:sldMk cId="1546906066" sldId="297"/>
        </pc:sldMkLst>
        <pc:spChg chg="del mod">
          <ac:chgData name="Michael Roth (michael.roth)" userId="42af8f22-3602-42f7-9f57-c29351a67298" providerId="ADAL" clId="{416BE3C9-8FD4-4E66-BFEE-6DAB1450500D}" dt="2023-08-04T15:28:17.150" v="34" actId="478"/>
          <ac:spMkLst>
            <pc:docMk/>
            <pc:sldMk cId="1546906066" sldId="297"/>
            <ac:spMk id="2" creationId="{8EE4798F-ADE4-4A47-81D7-2A692EDC350F}"/>
          </ac:spMkLst>
        </pc:spChg>
        <pc:spChg chg="mod">
          <ac:chgData name="Michael Roth (michael.roth)" userId="42af8f22-3602-42f7-9f57-c29351a67298" providerId="ADAL" clId="{416BE3C9-8FD4-4E66-BFEE-6DAB1450500D}" dt="2023-08-04T16:01:55.092" v="156" actId="2711"/>
          <ac:spMkLst>
            <pc:docMk/>
            <pc:sldMk cId="1546906066" sldId="297"/>
            <ac:spMk id="5" creationId="{D21DE7AB-BBE7-4EA0-DB69-6BDF2693A345}"/>
          </ac:spMkLst>
        </pc:spChg>
        <pc:spChg chg="add del mod">
          <ac:chgData name="Michael Roth (michael.roth)" userId="42af8f22-3602-42f7-9f57-c29351a67298" providerId="ADAL" clId="{416BE3C9-8FD4-4E66-BFEE-6DAB1450500D}" dt="2023-08-04T15:28:19.222" v="35" actId="478"/>
          <ac:spMkLst>
            <pc:docMk/>
            <pc:sldMk cId="1546906066" sldId="297"/>
            <ac:spMk id="10" creationId="{931E6B99-49C5-6E02-21D9-2EB2F67C3CFA}"/>
          </ac:spMkLst>
        </pc:spChg>
        <pc:spChg chg="add mod">
          <ac:chgData name="Michael Roth (michael.roth)" userId="42af8f22-3602-42f7-9f57-c29351a67298" providerId="ADAL" clId="{416BE3C9-8FD4-4E66-BFEE-6DAB1450500D}" dt="2023-08-04T15:28:20.192" v="36"/>
          <ac:spMkLst>
            <pc:docMk/>
            <pc:sldMk cId="1546906066" sldId="297"/>
            <ac:spMk id="11" creationId="{84E484CD-D9DB-BA99-C3FA-3722ABBC4683}"/>
          </ac:spMkLst>
        </pc:spChg>
        <pc:spChg chg="mod">
          <ac:chgData name="Michael Roth (michael.roth)" userId="42af8f22-3602-42f7-9f57-c29351a67298" providerId="ADAL" clId="{416BE3C9-8FD4-4E66-BFEE-6DAB1450500D}" dt="2023-08-04T16:01:55.092" v="156" actId="2711"/>
          <ac:spMkLst>
            <pc:docMk/>
            <pc:sldMk cId="1546906066" sldId="297"/>
            <ac:spMk id="12" creationId="{E039EEEE-94F8-C4AD-8BA4-CC17B949C96C}"/>
          </ac:spMkLst>
        </pc:spChg>
      </pc:sldChg>
      <pc:sldChg chg="addSp delSp modSp mod">
        <pc:chgData name="Michael Roth (michael.roth)" userId="42af8f22-3602-42f7-9f57-c29351a67298" providerId="ADAL" clId="{416BE3C9-8FD4-4E66-BFEE-6DAB1450500D}" dt="2023-08-04T16:01:47.495" v="155" actId="2711"/>
        <pc:sldMkLst>
          <pc:docMk/>
          <pc:sldMk cId="2464485068" sldId="298"/>
        </pc:sldMkLst>
        <pc:spChg chg="del mod">
          <ac:chgData name="Michael Roth (michael.roth)" userId="42af8f22-3602-42f7-9f57-c29351a67298" providerId="ADAL" clId="{416BE3C9-8FD4-4E66-BFEE-6DAB1450500D}" dt="2023-08-04T15:28:31.255" v="37" actId="478"/>
          <ac:spMkLst>
            <pc:docMk/>
            <pc:sldMk cId="2464485068" sldId="298"/>
            <ac:spMk id="2" creationId="{8EE4798F-ADE4-4A47-81D7-2A692EDC350F}"/>
          </ac:spMkLst>
        </pc:spChg>
        <pc:spChg chg="mod">
          <ac:chgData name="Michael Roth (michael.roth)" userId="42af8f22-3602-42f7-9f57-c29351a67298" providerId="ADAL" clId="{416BE3C9-8FD4-4E66-BFEE-6DAB1450500D}" dt="2023-08-04T16:01:47.495" v="155" actId="2711"/>
          <ac:spMkLst>
            <pc:docMk/>
            <pc:sldMk cId="2464485068" sldId="298"/>
            <ac:spMk id="5" creationId="{D21DE7AB-BBE7-4EA0-DB69-6BDF2693A345}"/>
          </ac:spMkLst>
        </pc:spChg>
        <pc:spChg chg="add del mod">
          <ac:chgData name="Michael Roth (michael.roth)" userId="42af8f22-3602-42f7-9f57-c29351a67298" providerId="ADAL" clId="{416BE3C9-8FD4-4E66-BFEE-6DAB1450500D}" dt="2023-08-04T15:28:32.559" v="38" actId="478"/>
          <ac:spMkLst>
            <pc:docMk/>
            <pc:sldMk cId="2464485068" sldId="298"/>
            <ac:spMk id="6" creationId="{772181AF-EA37-4C50-E650-525C969A8746}"/>
          </ac:spMkLst>
        </pc:spChg>
        <pc:spChg chg="add mod">
          <ac:chgData name="Michael Roth (michael.roth)" userId="42af8f22-3602-42f7-9f57-c29351a67298" providerId="ADAL" clId="{416BE3C9-8FD4-4E66-BFEE-6DAB1450500D}" dt="2023-08-04T15:28:33.603" v="39"/>
          <ac:spMkLst>
            <pc:docMk/>
            <pc:sldMk cId="2464485068" sldId="298"/>
            <ac:spMk id="7" creationId="{ED2E16F8-4ABE-8A98-B4E5-8C85F93B5EDC}"/>
          </ac:spMkLst>
        </pc:spChg>
        <pc:spChg chg="mod">
          <ac:chgData name="Michael Roth (michael.roth)" userId="42af8f22-3602-42f7-9f57-c29351a67298" providerId="ADAL" clId="{416BE3C9-8FD4-4E66-BFEE-6DAB1450500D}" dt="2023-08-04T16:01:33.502" v="154" actId="2711"/>
          <ac:spMkLst>
            <pc:docMk/>
            <pc:sldMk cId="2464485068" sldId="298"/>
            <ac:spMk id="8" creationId="{0C71DCCE-0AD6-DDA0-5ED7-2EBCE8CCBAA8}"/>
          </ac:spMkLst>
        </pc:spChg>
        <pc:picChg chg="mod">
          <ac:chgData name="Michael Roth (michael.roth)" userId="42af8f22-3602-42f7-9f57-c29351a67298" providerId="ADAL" clId="{416BE3C9-8FD4-4E66-BFEE-6DAB1450500D}" dt="2023-08-04T15:19:30.988" v="0" actId="1076"/>
          <ac:picMkLst>
            <pc:docMk/>
            <pc:sldMk cId="2464485068" sldId="298"/>
            <ac:picMk id="3" creationId="{67A056F7-F1EF-4AE5-56C0-E6923CF2A3E8}"/>
          </ac:picMkLst>
        </pc:picChg>
      </pc:sldChg>
      <pc:sldChg chg="addSp delSp modSp mod">
        <pc:chgData name="Michael Roth (michael.roth)" userId="42af8f22-3602-42f7-9f57-c29351a67298" providerId="ADAL" clId="{416BE3C9-8FD4-4E66-BFEE-6DAB1450500D}" dt="2023-08-04T16:03:05.294" v="170" actId="27636"/>
        <pc:sldMkLst>
          <pc:docMk/>
          <pc:sldMk cId="941299171" sldId="299"/>
        </pc:sldMkLst>
        <pc:spChg chg="mod">
          <ac:chgData name="Michael Roth (michael.roth)" userId="42af8f22-3602-42f7-9f57-c29351a67298" providerId="ADAL" clId="{416BE3C9-8FD4-4E66-BFEE-6DAB1450500D}" dt="2023-08-04T15:28:51.302" v="43" actId="108"/>
          <ac:spMkLst>
            <pc:docMk/>
            <pc:sldMk cId="941299171" sldId="299"/>
            <ac:spMk id="2" creationId="{8EE4798F-ADE4-4A47-81D7-2A692EDC350F}"/>
          </ac:spMkLst>
        </pc:spChg>
        <pc:spChg chg="mod">
          <ac:chgData name="Michael Roth (michael.roth)" userId="42af8f22-3602-42f7-9f57-c29351a67298" providerId="ADAL" clId="{416BE3C9-8FD4-4E66-BFEE-6DAB1450500D}" dt="2023-08-04T16:03:00.321" v="167" actId="2711"/>
          <ac:spMkLst>
            <pc:docMk/>
            <pc:sldMk cId="941299171" sldId="299"/>
            <ac:spMk id="3" creationId="{46B2E5B8-0429-6A47-88B2-32911952F679}"/>
          </ac:spMkLst>
        </pc:spChg>
        <pc:spChg chg="mod">
          <ac:chgData name="Michael Roth (michael.roth)" userId="42af8f22-3602-42f7-9f57-c29351a67298" providerId="ADAL" clId="{416BE3C9-8FD4-4E66-BFEE-6DAB1450500D}" dt="2023-08-04T16:03:05.294" v="170" actId="27636"/>
          <ac:spMkLst>
            <pc:docMk/>
            <pc:sldMk cId="941299171" sldId="299"/>
            <ac:spMk id="4" creationId="{BE8FC7ED-3F90-C3E6-D828-D1BFB6D4E711}"/>
          </ac:spMkLst>
        </pc:spChg>
        <pc:spChg chg="add del mod">
          <ac:chgData name="Michael Roth (michael.roth)" userId="42af8f22-3602-42f7-9f57-c29351a67298" providerId="ADAL" clId="{416BE3C9-8FD4-4E66-BFEE-6DAB1450500D}" dt="2023-08-04T15:28:57.701" v="44" actId="478"/>
          <ac:spMkLst>
            <pc:docMk/>
            <pc:sldMk cId="941299171" sldId="299"/>
            <ac:spMk id="5" creationId="{F4361D65-0D75-7673-790C-9A72228BE7B3}"/>
          </ac:spMkLst>
        </pc:spChg>
      </pc:sldChg>
      <pc:sldChg chg="addSp delSp modSp mod">
        <pc:chgData name="Michael Roth (michael.roth)" userId="42af8f22-3602-42f7-9f57-c29351a67298" providerId="ADAL" clId="{416BE3C9-8FD4-4E66-BFEE-6DAB1450500D}" dt="2023-08-04T16:03:39.712" v="178" actId="2711"/>
        <pc:sldMkLst>
          <pc:docMk/>
          <pc:sldMk cId="3374124177" sldId="300"/>
        </pc:sldMkLst>
        <pc:spChg chg="del">
          <ac:chgData name="Michael Roth (michael.roth)" userId="42af8f22-3602-42f7-9f57-c29351a67298" providerId="ADAL" clId="{416BE3C9-8FD4-4E66-BFEE-6DAB1450500D}" dt="2023-08-04T15:30:51.996" v="48" actId="478"/>
          <ac:spMkLst>
            <pc:docMk/>
            <pc:sldMk cId="3374124177" sldId="300"/>
            <ac:spMk id="2" creationId="{8EE4798F-ADE4-4A47-81D7-2A692EDC350F}"/>
          </ac:spMkLst>
        </pc:spChg>
        <pc:spChg chg="add del mod">
          <ac:chgData name="Michael Roth (michael.roth)" userId="42af8f22-3602-42f7-9f57-c29351a67298" providerId="ADAL" clId="{416BE3C9-8FD4-4E66-BFEE-6DAB1450500D}" dt="2023-08-04T15:30:52.944" v="49" actId="478"/>
          <ac:spMkLst>
            <pc:docMk/>
            <pc:sldMk cId="3374124177" sldId="300"/>
            <ac:spMk id="4" creationId="{1803B458-2D51-2CAD-B553-695F19CA2811}"/>
          </ac:spMkLst>
        </pc:spChg>
        <pc:spChg chg="add mod">
          <ac:chgData name="Michael Roth (michael.roth)" userId="42af8f22-3602-42f7-9f57-c29351a67298" providerId="ADAL" clId="{416BE3C9-8FD4-4E66-BFEE-6DAB1450500D}" dt="2023-08-04T15:30:53.869" v="50"/>
          <ac:spMkLst>
            <pc:docMk/>
            <pc:sldMk cId="3374124177" sldId="300"/>
            <ac:spMk id="6" creationId="{7BC34C71-EB6D-56EC-91AC-4D79794003CC}"/>
          </ac:spMkLst>
        </pc:spChg>
        <pc:spChg chg="mod">
          <ac:chgData name="Michael Roth (michael.roth)" userId="42af8f22-3602-42f7-9f57-c29351a67298" providerId="ADAL" clId="{416BE3C9-8FD4-4E66-BFEE-6DAB1450500D}" dt="2023-08-04T16:03:39.712" v="178" actId="2711"/>
          <ac:spMkLst>
            <pc:docMk/>
            <pc:sldMk cId="3374124177" sldId="300"/>
            <ac:spMk id="14" creationId="{29BC4D38-8067-4892-A70D-273CA8384FC1}"/>
          </ac:spMkLst>
        </pc:spChg>
        <pc:spChg chg="mod">
          <ac:chgData name="Michael Roth (michael.roth)" userId="42af8f22-3602-42f7-9f57-c29351a67298" providerId="ADAL" clId="{416BE3C9-8FD4-4E66-BFEE-6DAB1450500D}" dt="2023-08-04T16:03:39.712" v="178" actId="2711"/>
          <ac:spMkLst>
            <pc:docMk/>
            <pc:sldMk cId="3374124177" sldId="300"/>
            <ac:spMk id="15" creationId="{CD511898-1C0F-204C-EB79-B707102AC30B}"/>
          </ac:spMkLst>
        </pc:spChg>
        <pc:spChg chg="mod">
          <ac:chgData name="Michael Roth (michael.roth)" userId="42af8f22-3602-42f7-9f57-c29351a67298" providerId="ADAL" clId="{416BE3C9-8FD4-4E66-BFEE-6DAB1450500D}" dt="2023-08-04T16:03:39.712" v="178" actId="2711"/>
          <ac:spMkLst>
            <pc:docMk/>
            <pc:sldMk cId="3374124177" sldId="300"/>
            <ac:spMk id="16" creationId="{BE6895B3-6E8F-3E33-5A1A-9638BEEED520}"/>
          </ac:spMkLst>
        </pc:spChg>
        <pc:spChg chg="mod">
          <ac:chgData name="Michael Roth (michael.roth)" userId="42af8f22-3602-42f7-9f57-c29351a67298" providerId="ADAL" clId="{416BE3C9-8FD4-4E66-BFEE-6DAB1450500D}" dt="2023-08-04T16:03:39.712" v="178" actId="2711"/>
          <ac:spMkLst>
            <pc:docMk/>
            <pc:sldMk cId="3374124177" sldId="300"/>
            <ac:spMk id="17" creationId="{D161B6B2-0F0E-770A-EF27-0DC77427DFD6}"/>
          </ac:spMkLst>
        </pc:spChg>
        <pc:spChg chg="mod">
          <ac:chgData name="Michael Roth (michael.roth)" userId="42af8f22-3602-42f7-9f57-c29351a67298" providerId="ADAL" clId="{416BE3C9-8FD4-4E66-BFEE-6DAB1450500D}" dt="2023-08-04T16:03:39.712" v="178" actId="2711"/>
          <ac:spMkLst>
            <pc:docMk/>
            <pc:sldMk cId="3374124177" sldId="300"/>
            <ac:spMk id="18" creationId="{F3BA8257-B912-26A0-11E5-80F447A944F2}"/>
          </ac:spMkLst>
        </pc:spChg>
      </pc:sldChg>
      <pc:sldChg chg="addSp delSp modSp mod">
        <pc:chgData name="Michael Roth (michael.roth)" userId="42af8f22-3602-42f7-9f57-c29351a67298" providerId="ADAL" clId="{416BE3C9-8FD4-4E66-BFEE-6DAB1450500D}" dt="2023-08-04T16:04:01.050" v="183" actId="14100"/>
        <pc:sldMkLst>
          <pc:docMk/>
          <pc:sldMk cId="4566451" sldId="301"/>
        </pc:sldMkLst>
        <pc:spChg chg="del">
          <ac:chgData name="Michael Roth (michael.roth)" userId="42af8f22-3602-42f7-9f57-c29351a67298" providerId="ADAL" clId="{416BE3C9-8FD4-4E66-BFEE-6DAB1450500D}" dt="2023-08-04T15:30:57.998" v="51" actId="478"/>
          <ac:spMkLst>
            <pc:docMk/>
            <pc:sldMk cId="4566451" sldId="301"/>
            <ac:spMk id="2" creationId="{8EE4798F-ADE4-4A47-81D7-2A692EDC350F}"/>
          </ac:spMkLst>
        </pc:spChg>
        <pc:spChg chg="mod">
          <ac:chgData name="Michael Roth (michael.roth)" userId="42af8f22-3602-42f7-9f57-c29351a67298" providerId="ADAL" clId="{416BE3C9-8FD4-4E66-BFEE-6DAB1450500D}" dt="2023-08-04T16:04:01.050" v="183" actId="14100"/>
          <ac:spMkLst>
            <pc:docMk/>
            <pc:sldMk cId="4566451" sldId="301"/>
            <ac:spMk id="4" creationId="{2C829D22-1797-BF7F-BEEA-0792AF81BFD1}"/>
          </ac:spMkLst>
        </pc:spChg>
        <pc:spChg chg="add del mod">
          <ac:chgData name="Michael Roth (michael.roth)" userId="42af8f22-3602-42f7-9f57-c29351a67298" providerId="ADAL" clId="{416BE3C9-8FD4-4E66-BFEE-6DAB1450500D}" dt="2023-08-04T15:30:59.452" v="52" actId="478"/>
          <ac:spMkLst>
            <pc:docMk/>
            <pc:sldMk cId="4566451" sldId="301"/>
            <ac:spMk id="10" creationId="{793D18FB-A230-6843-BD54-E2A89BFEDFA3}"/>
          </ac:spMkLst>
        </pc:spChg>
        <pc:spChg chg="add mod">
          <ac:chgData name="Michael Roth (michael.roth)" userId="42af8f22-3602-42f7-9f57-c29351a67298" providerId="ADAL" clId="{416BE3C9-8FD4-4E66-BFEE-6DAB1450500D}" dt="2023-08-04T15:31:00.440" v="53"/>
          <ac:spMkLst>
            <pc:docMk/>
            <pc:sldMk cId="4566451" sldId="301"/>
            <ac:spMk id="12" creationId="{3B738DC0-DA29-D41E-1AAA-ED7EBF838EDE}"/>
          </ac:spMkLst>
        </pc:spChg>
        <pc:spChg chg="mod">
          <ac:chgData name="Michael Roth (michael.roth)" userId="42af8f22-3602-42f7-9f57-c29351a67298" providerId="ADAL" clId="{416BE3C9-8FD4-4E66-BFEE-6DAB1450500D}" dt="2023-08-04T16:03:47.013" v="179" actId="2711"/>
          <ac:spMkLst>
            <pc:docMk/>
            <pc:sldMk cId="4566451" sldId="301"/>
            <ac:spMk id="14" creationId="{29BC4D38-8067-4892-A70D-273CA8384FC1}"/>
          </ac:spMkLst>
        </pc:spChg>
        <pc:spChg chg="mod">
          <ac:chgData name="Michael Roth (michael.roth)" userId="42af8f22-3602-42f7-9f57-c29351a67298" providerId="ADAL" clId="{416BE3C9-8FD4-4E66-BFEE-6DAB1450500D}" dt="2023-08-04T16:03:47.013" v="179" actId="2711"/>
          <ac:spMkLst>
            <pc:docMk/>
            <pc:sldMk cId="4566451" sldId="301"/>
            <ac:spMk id="15" creationId="{CD511898-1C0F-204C-EB79-B707102AC30B}"/>
          </ac:spMkLst>
        </pc:spChg>
        <pc:spChg chg="mod">
          <ac:chgData name="Michael Roth (michael.roth)" userId="42af8f22-3602-42f7-9f57-c29351a67298" providerId="ADAL" clId="{416BE3C9-8FD4-4E66-BFEE-6DAB1450500D}" dt="2023-08-04T16:03:47.013" v="179" actId="2711"/>
          <ac:spMkLst>
            <pc:docMk/>
            <pc:sldMk cId="4566451" sldId="301"/>
            <ac:spMk id="16" creationId="{BE6895B3-6E8F-3E33-5A1A-9638BEEED520}"/>
          </ac:spMkLst>
        </pc:spChg>
        <pc:spChg chg="mod">
          <ac:chgData name="Michael Roth (michael.roth)" userId="42af8f22-3602-42f7-9f57-c29351a67298" providerId="ADAL" clId="{416BE3C9-8FD4-4E66-BFEE-6DAB1450500D}" dt="2023-08-04T16:03:47.013" v="179" actId="2711"/>
          <ac:spMkLst>
            <pc:docMk/>
            <pc:sldMk cId="4566451" sldId="301"/>
            <ac:spMk id="17" creationId="{D161B6B2-0F0E-770A-EF27-0DC77427DFD6}"/>
          </ac:spMkLst>
        </pc:spChg>
        <pc:spChg chg="mod">
          <ac:chgData name="Michael Roth (michael.roth)" userId="42af8f22-3602-42f7-9f57-c29351a67298" providerId="ADAL" clId="{416BE3C9-8FD4-4E66-BFEE-6DAB1450500D}" dt="2023-08-04T16:03:47.013" v="179" actId="2711"/>
          <ac:spMkLst>
            <pc:docMk/>
            <pc:sldMk cId="4566451" sldId="301"/>
            <ac:spMk id="18" creationId="{F3BA8257-B912-26A0-11E5-80F447A944F2}"/>
          </ac:spMkLst>
        </pc:spChg>
        <pc:grpChg chg="mod">
          <ac:chgData name="Michael Roth (michael.roth)" userId="42af8f22-3602-42f7-9f57-c29351a67298" providerId="ADAL" clId="{416BE3C9-8FD4-4E66-BFEE-6DAB1450500D}" dt="2023-08-04T16:03:58.041" v="182" actId="14100"/>
          <ac:grpSpMkLst>
            <pc:docMk/>
            <pc:sldMk cId="4566451" sldId="301"/>
            <ac:grpSpMk id="6" creationId="{06CA73C6-9D37-AA8C-6A02-B1819B50A255}"/>
          </ac:grpSpMkLst>
        </pc:grpChg>
      </pc:sldChg>
      <pc:sldChg chg="addSp delSp modSp mod">
        <pc:chgData name="Michael Roth (michael.roth)" userId="42af8f22-3602-42f7-9f57-c29351a67298" providerId="ADAL" clId="{416BE3C9-8FD4-4E66-BFEE-6DAB1450500D}" dt="2023-08-04T16:04:53.093" v="191" actId="1076"/>
        <pc:sldMkLst>
          <pc:docMk/>
          <pc:sldMk cId="3258948451" sldId="302"/>
        </pc:sldMkLst>
        <pc:spChg chg="del">
          <ac:chgData name="Michael Roth (michael.roth)" userId="42af8f22-3602-42f7-9f57-c29351a67298" providerId="ADAL" clId="{416BE3C9-8FD4-4E66-BFEE-6DAB1450500D}" dt="2023-08-04T15:31:03.454" v="54" actId="478"/>
          <ac:spMkLst>
            <pc:docMk/>
            <pc:sldMk cId="3258948451" sldId="302"/>
            <ac:spMk id="2" creationId="{8EE4798F-ADE4-4A47-81D7-2A692EDC350F}"/>
          </ac:spMkLst>
        </pc:spChg>
        <pc:spChg chg="mod">
          <ac:chgData name="Michael Roth (michael.roth)" userId="42af8f22-3602-42f7-9f57-c29351a67298" providerId="ADAL" clId="{416BE3C9-8FD4-4E66-BFEE-6DAB1450500D}" dt="2023-08-04T16:04:53.093" v="191" actId="1076"/>
          <ac:spMkLst>
            <pc:docMk/>
            <pc:sldMk cId="3258948451" sldId="302"/>
            <ac:spMk id="3" creationId="{46B2E5B8-0429-6A47-88B2-32911952F679}"/>
          </ac:spMkLst>
        </pc:spChg>
        <pc:spChg chg="mod">
          <ac:chgData name="Michael Roth (michael.roth)" userId="42af8f22-3602-42f7-9f57-c29351a67298" providerId="ADAL" clId="{416BE3C9-8FD4-4E66-BFEE-6DAB1450500D}" dt="2023-08-04T16:04:24.871" v="186" actId="14100"/>
          <ac:spMkLst>
            <pc:docMk/>
            <pc:sldMk cId="3258948451" sldId="302"/>
            <ac:spMk id="6" creationId="{38DA8C38-70CB-01AD-00D5-69F8F0953A7E}"/>
          </ac:spMkLst>
        </pc:spChg>
        <pc:spChg chg="add del mod">
          <ac:chgData name="Michael Roth (michael.roth)" userId="42af8f22-3602-42f7-9f57-c29351a67298" providerId="ADAL" clId="{416BE3C9-8FD4-4E66-BFEE-6DAB1450500D}" dt="2023-08-04T15:31:04.316" v="55" actId="478"/>
          <ac:spMkLst>
            <pc:docMk/>
            <pc:sldMk cId="3258948451" sldId="302"/>
            <ac:spMk id="7" creationId="{0DF3282E-2B9C-E580-872E-0F6932A939CF}"/>
          </ac:spMkLst>
        </pc:spChg>
        <pc:spChg chg="add mod">
          <ac:chgData name="Michael Roth (michael.roth)" userId="42af8f22-3602-42f7-9f57-c29351a67298" providerId="ADAL" clId="{416BE3C9-8FD4-4E66-BFEE-6DAB1450500D}" dt="2023-08-04T15:31:05.230" v="56"/>
          <ac:spMkLst>
            <pc:docMk/>
            <pc:sldMk cId="3258948451" sldId="302"/>
            <ac:spMk id="8" creationId="{05910F32-B5EF-103F-0429-698BFA4DD9DB}"/>
          </ac:spMkLst>
        </pc:spChg>
        <pc:spChg chg="mod">
          <ac:chgData name="Michael Roth (michael.roth)" userId="42af8f22-3602-42f7-9f57-c29351a67298" providerId="ADAL" clId="{416BE3C9-8FD4-4E66-BFEE-6DAB1450500D}" dt="2023-08-04T16:04:13.474" v="184" actId="2711"/>
          <ac:spMkLst>
            <pc:docMk/>
            <pc:sldMk cId="3258948451" sldId="302"/>
            <ac:spMk id="13" creationId="{1507C66F-941D-CD7F-5B3C-3D0FD3BDE54A}"/>
          </ac:spMkLst>
        </pc:spChg>
        <pc:picChg chg="mod">
          <ac:chgData name="Michael Roth (michael.roth)" userId="42af8f22-3602-42f7-9f57-c29351a67298" providerId="ADAL" clId="{416BE3C9-8FD4-4E66-BFEE-6DAB1450500D}" dt="2023-08-04T15:31:15.501" v="59" actId="1076"/>
          <ac:picMkLst>
            <pc:docMk/>
            <pc:sldMk cId="3258948451" sldId="302"/>
            <ac:picMk id="4" creationId="{52917C96-96A8-77FA-8F31-3A19E8282B5E}"/>
          </ac:picMkLst>
        </pc:picChg>
      </pc:sldChg>
      <pc:sldChg chg="addSp delSp modSp mod">
        <pc:chgData name="Michael Roth (michael.roth)" userId="42af8f22-3602-42f7-9f57-c29351a67298" providerId="ADAL" clId="{416BE3C9-8FD4-4E66-BFEE-6DAB1450500D}" dt="2023-08-04T16:05:31.635" v="226" actId="478"/>
        <pc:sldMkLst>
          <pc:docMk/>
          <pc:sldMk cId="700049418" sldId="303"/>
        </pc:sldMkLst>
        <pc:spChg chg="del">
          <ac:chgData name="Michael Roth (michael.roth)" userId="42af8f22-3602-42f7-9f57-c29351a67298" providerId="ADAL" clId="{416BE3C9-8FD4-4E66-BFEE-6DAB1450500D}" dt="2023-08-04T15:31:37.453" v="60" actId="478"/>
          <ac:spMkLst>
            <pc:docMk/>
            <pc:sldMk cId="700049418" sldId="303"/>
            <ac:spMk id="2" creationId="{8EE4798F-ADE4-4A47-81D7-2A692EDC350F}"/>
          </ac:spMkLst>
        </pc:spChg>
        <pc:spChg chg="del mod">
          <ac:chgData name="Michael Roth (michael.roth)" userId="42af8f22-3602-42f7-9f57-c29351a67298" providerId="ADAL" clId="{416BE3C9-8FD4-4E66-BFEE-6DAB1450500D}" dt="2023-08-04T16:04:59.442" v="192" actId="478"/>
          <ac:spMkLst>
            <pc:docMk/>
            <pc:sldMk cId="700049418" sldId="303"/>
            <ac:spMk id="3" creationId="{46B2E5B8-0429-6A47-88B2-32911952F679}"/>
          </ac:spMkLst>
        </pc:spChg>
        <pc:spChg chg="mod">
          <ac:chgData name="Michael Roth (michael.roth)" userId="42af8f22-3602-42f7-9f57-c29351a67298" providerId="ADAL" clId="{416BE3C9-8FD4-4E66-BFEE-6DAB1450500D}" dt="2023-08-04T16:04:44.940" v="189" actId="14100"/>
          <ac:spMkLst>
            <pc:docMk/>
            <pc:sldMk cId="700049418" sldId="303"/>
            <ac:spMk id="6" creationId="{38DA8C38-70CB-01AD-00D5-69F8F0953A7E}"/>
          </ac:spMkLst>
        </pc:spChg>
        <pc:spChg chg="mod">
          <ac:chgData name="Michael Roth (michael.roth)" userId="42af8f22-3602-42f7-9f57-c29351a67298" providerId="ADAL" clId="{416BE3C9-8FD4-4E66-BFEE-6DAB1450500D}" dt="2023-08-04T16:04:36.037" v="187" actId="2711"/>
          <ac:spMkLst>
            <pc:docMk/>
            <pc:sldMk cId="700049418" sldId="303"/>
            <ac:spMk id="10" creationId="{34DEFF19-E5F5-58E8-FD72-F79B55D8E8E7}"/>
          </ac:spMkLst>
        </pc:spChg>
        <pc:spChg chg="mod">
          <ac:chgData name="Michael Roth (michael.roth)" userId="42af8f22-3602-42f7-9f57-c29351a67298" providerId="ADAL" clId="{416BE3C9-8FD4-4E66-BFEE-6DAB1450500D}" dt="2023-08-04T16:04:36.037" v="187" actId="2711"/>
          <ac:spMkLst>
            <pc:docMk/>
            <pc:sldMk cId="700049418" sldId="303"/>
            <ac:spMk id="11" creationId="{AFDA1A63-9EE4-D31E-98B0-283386736776}"/>
          </ac:spMkLst>
        </pc:spChg>
        <pc:spChg chg="mod">
          <ac:chgData name="Michael Roth (michael.roth)" userId="42af8f22-3602-42f7-9f57-c29351a67298" providerId="ADAL" clId="{416BE3C9-8FD4-4E66-BFEE-6DAB1450500D}" dt="2023-08-04T16:04:36.037" v="187" actId="2711"/>
          <ac:spMkLst>
            <pc:docMk/>
            <pc:sldMk cId="700049418" sldId="303"/>
            <ac:spMk id="12" creationId="{C30800BC-B621-56D6-F5FB-CFF9B779E534}"/>
          </ac:spMkLst>
        </pc:spChg>
        <pc:spChg chg="mod">
          <ac:chgData name="Michael Roth (michael.roth)" userId="42af8f22-3602-42f7-9f57-c29351a67298" providerId="ADAL" clId="{416BE3C9-8FD4-4E66-BFEE-6DAB1450500D}" dt="2023-08-04T16:04:36.037" v="187" actId="2711"/>
          <ac:spMkLst>
            <pc:docMk/>
            <pc:sldMk cId="700049418" sldId="303"/>
            <ac:spMk id="14" creationId="{BEC7CE1C-3430-4405-EF7A-09FBDAAE6590}"/>
          </ac:spMkLst>
        </pc:spChg>
        <pc:spChg chg="add del mod">
          <ac:chgData name="Michael Roth (michael.roth)" userId="42af8f22-3602-42f7-9f57-c29351a67298" providerId="ADAL" clId="{416BE3C9-8FD4-4E66-BFEE-6DAB1450500D}" dt="2023-08-04T15:31:39.140" v="61" actId="478"/>
          <ac:spMkLst>
            <pc:docMk/>
            <pc:sldMk cId="700049418" sldId="303"/>
            <ac:spMk id="15" creationId="{588DC4BC-875B-316B-6D15-21BFB7C342C1}"/>
          </ac:spMkLst>
        </pc:spChg>
        <pc:spChg chg="add mod">
          <ac:chgData name="Michael Roth (michael.roth)" userId="42af8f22-3602-42f7-9f57-c29351a67298" providerId="ADAL" clId="{416BE3C9-8FD4-4E66-BFEE-6DAB1450500D}" dt="2023-08-04T15:31:40.052" v="62"/>
          <ac:spMkLst>
            <pc:docMk/>
            <pc:sldMk cId="700049418" sldId="303"/>
            <ac:spMk id="16" creationId="{78710A87-ECD0-3BFC-D21A-07C75AB6B185}"/>
          </ac:spMkLst>
        </pc:spChg>
        <pc:spChg chg="add del mod">
          <ac:chgData name="Michael Roth (michael.roth)" userId="42af8f22-3602-42f7-9f57-c29351a67298" providerId="ADAL" clId="{416BE3C9-8FD4-4E66-BFEE-6DAB1450500D}" dt="2023-08-04T16:05:25.135" v="224" actId="478"/>
          <ac:spMkLst>
            <pc:docMk/>
            <pc:sldMk cId="700049418" sldId="303"/>
            <ac:spMk id="18" creationId="{EA894615-37BB-B60C-BE33-AC624FD85ED9}"/>
          </ac:spMkLst>
        </pc:spChg>
        <pc:spChg chg="add del">
          <ac:chgData name="Michael Roth (michael.roth)" userId="42af8f22-3602-42f7-9f57-c29351a67298" providerId="ADAL" clId="{416BE3C9-8FD4-4E66-BFEE-6DAB1450500D}" dt="2023-08-04T16:05:02.119" v="194" actId="22"/>
          <ac:spMkLst>
            <pc:docMk/>
            <pc:sldMk cId="700049418" sldId="303"/>
            <ac:spMk id="21" creationId="{C320E7A8-C830-F1DF-784F-5817E5FAD793}"/>
          </ac:spMkLst>
        </pc:spChg>
        <pc:spChg chg="add del mod">
          <ac:chgData name="Michael Roth (michael.roth)" userId="42af8f22-3602-42f7-9f57-c29351a67298" providerId="ADAL" clId="{416BE3C9-8FD4-4E66-BFEE-6DAB1450500D}" dt="2023-08-04T16:05:31.635" v="226" actId="478"/>
          <ac:spMkLst>
            <pc:docMk/>
            <pc:sldMk cId="700049418" sldId="303"/>
            <ac:spMk id="23" creationId="{66049391-E47E-B698-7699-BD745124B659}"/>
          </ac:spMkLst>
        </pc:spChg>
        <pc:spChg chg="add mod">
          <ac:chgData name="Michael Roth (michael.roth)" userId="42af8f22-3602-42f7-9f57-c29351a67298" providerId="ADAL" clId="{416BE3C9-8FD4-4E66-BFEE-6DAB1450500D}" dt="2023-08-04T16:05:28.265" v="225"/>
          <ac:spMkLst>
            <pc:docMk/>
            <pc:sldMk cId="700049418" sldId="303"/>
            <ac:spMk id="24" creationId="{41C4A733-0EF8-AA4F-9E35-5610F1C2E8AF}"/>
          </ac:spMkLst>
        </pc:spChg>
        <pc:picChg chg="mod">
          <ac:chgData name="Michael Roth (michael.roth)" userId="42af8f22-3602-42f7-9f57-c29351a67298" providerId="ADAL" clId="{416BE3C9-8FD4-4E66-BFEE-6DAB1450500D}" dt="2023-08-04T15:31:47.639" v="64" actId="1076"/>
          <ac:picMkLst>
            <pc:docMk/>
            <pc:sldMk cId="700049418" sldId="303"/>
            <ac:picMk id="4" creationId="{52917C96-96A8-77FA-8F31-3A19E8282B5E}"/>
          </ac:picMkLst>
        </pc:picChg>
      </pc:sldChg>
      <pc:sldChg chg="modSp mod">
        <pc:chgData name="Michael Roth (michael.roth)" userId="42af8f22-3602-42f7-9f57-c29351a67298" providerId="ADAL" clId="{416BE3C9-8FD4-4E66-BFEE-6DAB1450500D}" dt="2023-08-04T16:05:54.953" v="230" actId="27636"/>
        <pc:sldMkLst>
          <pc:docMk/>
          <pc:sldMk cId="1702443721" sldId="304"/>
        </pc:sldMkLst>
        <pc:spChg chg="mod">
          <ac:chgData name="Michael Roth (michael.roth)" userId="42af8f22-3602-42f7-9f57-c29351a67298" providerId="ADAL" clId="{416BE3C9-8FD4-4E66-BFEE-6DAB1450500D}" dt="2023-08-04T15:31:59.821" v="66" actId="1076"/>
          <ac:spMkLst>
            <pc:docMk/>
            <pc:sldMk cId="1702443721" sldId="304"/>
            <ac:spMk id="2" creationId="{8EE4798F-ADE4-4A47-81D7-2A692EDC350F}"/>
          </ac:spMkLst>
        </pc:spChg>
        <pc:spChg chg="mod">
          <ac:chgData name="Michael Roth (michael.roth)" userId="42af8f22-3602-42f7-9f57-c29351a67298" providerId="ADAL" clId="{416BE3C9-8FD4-4E66-BFEE-6DAB1450500D}" dt="2023-08-04T16:05:54.953" v="230" actId="27636"/>
          <ac:spMkLst>
            <pc:docMk/>
            <pc:sldMk cId="1702443721" sldId="304"/>
            <ac:spMk id="3" creationId="{46B2E5B8-0429-6A47-88B2-32911952F679}"/>
          </ac:spMkLst>
        </pc:spChg>
      </pc:sldChg>
      <pc:sldChg chg="addSp delSp modSp mod modAnim">
        <pc:chgData name="Michael Roth (michael.roth)" userId="42af8f22-3602-42f7-9f57-c29351a67298" providerId="ADAL" clId="{416BE3C9-8FD4-4E66-BFEE-6DAB1450500D}" dt="2023-08-04T15:51:09.303" v="142"/>
        <pc:sldMkLst>
          <pc:docMk/>
          <pc:sldMk cId="713582859" sldId="305"/>
        </pc:sldMkLst>
        <pc:spChg chg="del">
          <ac:chgData name="Michael Roth (michael.roth)" userId="42af8f22-3602-42f7-9f57-c29351a67298" providerId="ADAL" clId="{416BE3C9-8FD4-4E66-BFEE-6DAB1450500D}" dt="2023-08-04T15:32:15.676" v="71" actId="478"/>
          <ac:spMkLst>
            <pc:docMk/>
            <pc:sldMk cId="713582859" sldId="305"/>
            <ac:spMk id="2" creationId="{8EE4798F-ADE4-4A47-81D7-2A692EDC350F}"/>
          </ac:spMkLst>
        </pc:spChg>
        <pc:spChg chg="add del mod">
          <ac:chgData name="Michael Roth (michael.roth)" userId="42af8f22-3602-42f7-9f57-c29351a67298" providerId="ADAL" clId="{416BE3C9-8FD4-4E66-BFEE-6DAB1450500D}" dt="2023-08-04T15:32:18.047" v="72" actId="478"/>
          <ac:spMkLst>
            <pc:docMk/>
            <pc:sldMk cId="713582859" sldId="305"/>
            <ac:spMk id="4" creationId="{CB658C4E-2413-1219-8A8B-43FB68E72AF0}"/>
          </ac:spMkLst>
        </pc:spChg>
        <pc:spChg chg="mod">
          <ac:chgData name="Michael Roth (michael.roth)" userId="42af8f22-3602-42f7-9f57-c29351a67298" providerId="ADAL" clId="{416BE3C9-8FD4-4E66-BFEE-6DAB1450500D}" dt="2023-08-04T15:50:20.143" v="136" actId="2711"/>
          <ac:spMkLst>
            <pc:docMk/>
            <pc:sldMk cId="713582859" sldId="305"/>
            <ac:spMk id="5" creationId="{3D5DBF3D-F9B2-7E8C-354D-97EF5DCD253C}"/>
          </ac:spMkLst>
        </pc:spChg>
        <pc:spChg chg="add mod">
          <ac:chgData name="Michael Roth (michael.roth)" userId="42af8f22-3602-42f7-9f57-c29351a67298" providerId="ADAL" clId="{416BE3C9-8FD4-4E66-BFEE-6DAB1450500D}" dt="2023-08-04T15:32:18.434" v="73"/>
          <ac:spMkLst>
            <pc:docMk/>
            <pc:sldMk cId="713582859" sldId="305"/>
            <ac:spMk id="6" creationId="{935D4F6E-7CAB-5471-CE7F-119B7A2BA5FF}"/>
          </ac:spMkLst>
        </pc:spChg>
      </pc:sldChg>
      <pc:sldChg chg="modSp mod">
        <pc:chgData name="Michael Roth (michael.roth)" userId="42af8f22-3602-42f7-9f57-c29351a67298" providerId="ADAL" clId="{416BE3C9-8FD4-4E66-BFEE-6DAB1450500D}" dt="2023-08-04T15:33:53.244" v="87" actId="207"/>
        <pc:sldMkLst>
          <pc:docMk/>
          <pc:sldMk cId="2617646815" sldId="306"/>
        </pc:sldMkLst>
        <pc:spChg chg="mod">
          <ac:chgData name="Michael Roth (michael.roth)" userId="42af8f22-3602-42f7-9f57-c29351a67298" providerId="ADAL" clId="{416BE3C9-8FD4-4E66-BFEE-6DAB1450500D}" dt="2023-08-04T15:33:24.825" v="78" actId="207"/>
          <ac:spMkLst>
            <pc:docMk/>
            <pc:sldMk cId="2617646815" sldId="306"/>
            <ac:spMk id="2" creationId="{8EE4798F-ADE4-4A47-81D7-2A692EDC350F}"/>
          </ac:spMkLst>
        </pc:spChg>
        <pc:spChg chg="mod">
          <ac:chgData name="Michael Roth (michael.roth)" userId="42af8f22-3602-42f7-9f57-c29351a67298" providerId="ADAL" clId="{416BE3C9-8FD4-4E66-BFEE-6DAB1450500D}" dt="2023-08-04T15:33:41.616" v="84" actId="1076"/>
          <ac:spMkLst>
            <pc:docMk/>
            <pc:sldMk cId="2617646815" sldId="306"/>
            <ac:spMk id="4" creationId="{72488105-B59D-8D34-BCBC-6CED783BA729}"/>
          </ac:spMkLst>
        </pc:spChg>
        <pc:spChg chg="mod">
          <ac:chgData name="Michael Roth (michael.roth)" userId="42af8f22-3602-42f7-9f57-c29351a67298" providerId="ADAL" clId="{416BE3C9-8FD4-4E66-BFEE-6DAB1450500D}" dt="2023-08-04T15:33:53.244" v="87" actId="207"/>
          <ac:spMkLst>
            <pc:docMk/>
            <pc:sldMk cId="2617646815" sldId="306"/>
            <ac:spMk id="6" creationId="{12B0EB64-EB38-21CE-18F8-4C6408968E89}"/>
          </ac:spMkLst>
        </pc:spChg>
        <pc:spChg chg="mod">
          <ac:chgData name="Michael Roth (michael.roth)" userId="42af8f22-3602-42f7-9f57-c29351a67298" providerId="ADAL" clId="{416BE3C9-8FD4-4E66-BFEE-6DAB1450500D}" dt="2023-08-04T15:33:53.244" v="87" actId="207"/>
          <ac:spMkLst>
            <pc:docMk/>
            <pc:sldMk cId="2617646815" sldId="306"/>
            <ac:spMk id="8" creationId="{510F4219-6D20-EFCE-54F5-E20D50519D16}"/>
          </ac:spMkLst>
        </pc:spChg>
        <pc:inkChg chg="mod">
          <ac:chgData name="Michael Roth (michael.roth)" userId="42af8f22-3602-42f7-9f57-c29351a67298" providerId="ADAL" clId="{416BE3C9-8FD4-4E66-BFEE-6DAB1450500D}" dt="2023-08-04T15:33:37.939" v="83" actId="1076"/>
          <ac:inkMkLst>
            <pc:docMk/>
            <pc:sldMk cId="2617646815" sldId="306"/>
            <ac:inkMk id="5" creationId="{03BCFA5C-E2B8-CF75-AC5F-091531A7207C}"/>
          </ac:inkMkLst>
        </pc:inkChg>
      </pc:sldChg>
      <pc:sldChg chg="modSp mod">
        <pc:chgData name="Michael Roth (michael.roth)" userId="42af8f22-3602-42f7-9f57-c29351a67298" providerId="ADAL" clId="{416BE3C9-8FD4-4E66-BFEE-6DAB1450500D}" dt="2023-08-04T15:37:43.308" v="106" actId="11"/>
        <pc:sldMkLst>
          <pc:docMk/>
          <pc:sldMk cId="1752706902" sldId="307"/>
        </pc:sldMkLst>
        <pc:spChg chg="mod">
          <ac:chgData name="Michael Roth (michael.roth)" userId="42af8f22-3602-42f7-9f57-c29351a67298" providerId="ADAL" clId="{416BE3C9-8FD4-4E66-BFEE-6DAB1450500D}" dt="2023-08-04T15:34:01.262" v="89" actId="207"/>
          <ac:spMkLst>
            <pc:docMk/>
            <pc:sldMk cId="1752706902" sldId="307"/>
            <ac:spMk id="2" creationId="{8EE4798F-ADE4-4A47-81D7-2A692EDC350F}"/>
          </ac:spMkLst>
        </pc:spChg>
        <pc:spChg chg="mod">
          <ac:chgData name="Michael Roth (michael.roth)" userId="42af8f22-3602-42f7-9f57-c29351a67298" providerId="ADAL" clId="{416BE3C9-8FD4-4E66-BFEE-6DAB1450500D}" dt="2023-08-04T15:37:43.308" v="106" actId="11"/>
          <ac:spMkLst>
            <pc:docMk/>
            <pc:sldMk cId="1752706902" sldId="307"/>
            <ac:spMk id="3" creationId="{46B2E5B8-0429-6A47-88B2-32911952F679}"/>
          </ac:spMkLst>
        </pc:spChg>
      </pc:sldChg>
      <pc:sldChg chg="modSp mod">
        <pc:chgData name="Michael Roth (michael.roth)" userId="42af8f22-3602-42f7-9f57-c29351a67298" providerId="ADAL" clId="{416BE3C9-8FD4-4E66-BFEE-6DAB1450500D}" dt="2023-08-04T15:34:39.767" v="96"/>
        <pc:sldMkLst>
          <pc:docMk/>
          <pc:sldMk cId="3760180812" sldId="308"/>
        </pc:sldMkLst>
        <pc:spChg chg="mod">
          <ac:chgData name="Michael Roth (michael.roth)" userId="42af8f22-3602-42f7-9f57-c29351a67298" providerId="ADAL" clId="{416BE3C9-8FD4-4E66-BFEE-6DAB1450500D}" dt="2023-08-04T15:34:08.055" v="90" actId="207"/>
          <ac:spMkLst>
            <pc:docMk/>
            <pc:sldMk cId="3760180812" sldId="308"/>
            <ac:spMk id="2" creationId="{8EE4798F-ADE4-4A47-81D7-2A692EDC350F}"/>
          </ac:spMkLst>
        </pc:spChg>
        <pc:picChg chg="mod">
          <ac:chgData name="Michael Roth (michael.roth)" userId="42af8f22-3602-42f7-9f57-c29351a67298" providerId="ADAL" clId="{416BE3C9-8FD4-4E66-BFEE-6DAB1450500D}" dt="2023-08-04T15:34:15.680" v="91" actId="207"/>
          <ac:picMkLst>
            <pc:docMk/>
            <pc:sldMk cId="3760180812" sldId="308"/>
            <ac:picMk id="4" creationId="{32625ACD-4F81-32FA-03E5-46BE281304C1}"/>
          </ac:picMkLst>
        </pc:picChg>
        <pc:picChg chg="mod">
          <ac:chgData name="Michael Roth (michael.roth)" userId="42af8f22-3602-42f7-9f57-c29351a67298" providerId="ADAL" clId="{416BE3C9-8FD4-4E66-BFEE-6DAB1450500D}" dt="2023-08-04T15:34:21.565" v="92" actId="207"/>
          <ac:picMkLst>
            <pc:docMk/>
            <pc:sldMk cId="3760180812" sldId="308"/>
            <ac:picMk id="5" creationId="{0313E674-8FE8-9617-C86A-91CC2531523F}"/>
          </ac:picMkLst>
        </pc:picChg>
        <pc:picChg chg="mod">
          <ac:chgData name="Michael Roth (michael.roth)" userId="42af8f22-3602-42f7-9f57-c29351a67298" providerId="ADAL" clId="{416BE3C9-8FD4-4E66-BFEE-6DAB1450500D}" dt="2023-08-04T15:34:28.760" v="94" actId="207"/>
          <ac:picMkLst>
            <pc:docMk/>
            <pc:sldMk cId="3760180812" sldId="308"/>
            <ac:picMk id="6" creationId="{9A76E0C0-7B17-2A7A-F004-86A4F9B8BB27}"/>
          </ac:picMkLst>
        </pc:picChg>
        <pc:picChg chg="mod">
          <ac:chgData name="Michael Roth (michael.roth)" userId="42af8f22-3602-42f7-9f57-c29351a67298" providerId="ADAL" clId="{416BE3C9-8FD4-4E66-BFEE-6DAB1450500D}" dt="2023-08-04T15:34:24.605" v="93" actId="207"/>
          <ac:picMkLst>
            <pc:docMk/>
            <pc:sldMk cId="3760180812" sldId="308"/>
            <ac:picMk id="15" creationId="{F0C1867A-8406-EBFF-7EE5-6AF8D2B4BFA9}"/>
          </ac:picMkLst>
        </pc:picChg>
        <pc:picChg chg="mod">
          <ac:chgData name="Michael Roth (michael.roth)" userId="42af8f22-3602-42f7-9f57-c29351a67298" providerId="ADAL" clId="{416BE3C9-8FD4-4E66-BFEE-6DAB1450500D}" dt="2023-08-04T15:34:39.767" v="96"/>
          <ac:picMkLst>
            <pc:docMk/>
            <pc:sldMk cId="3760180812" sldId="308"/>
            <ac:picMk id="26" creationId="{D7F4CC4A-8E9D-0499-1386-F741FF74C6FA}"/>
          </ac:picMkLst>
        </pc:picChg>
      </pc:sldChg>
      <pc:sldChg chg="add ord">
        <pc:chgData name="Michael Roth (michael.roth)" userId="42af8f22-3602-42f7-9f57-c29351a67298" providerId="ADAL" clId="{416BE3C9-8FD4-4E66-BFEE-6DAB1450500D}" dt="2023-08-04T16:00:13.737" v="147"/>
        <pc:sldMkLst>
          <pc:docMk/>
          <pc:sldMk cId="1031338524" sldId="309"/>
        </pc:sldMkLst>
      </pc:sldChg>
    </pc:docChg>
  </pc:docChgLst>
  <pc:docChgLst>
    <pc:chgData name="Michael Roth (michael.roth)" userId="42af8f22-3602-42f7-9f57-c29351a67298" providerId="ADAL" clId="{57547F5E-A0B4-4D3F-9B5A-F2AA6E697C2C}"/>
    <pc:docChg chg="undo custSel delSld modSld">
      <pc:chgData name="Michael Roth (michael.roth)" userId="42af8f22-3602-42f7-9f57-c29351a67298" providerId="ADAL" clId="{57547F5E-A0B4-4D3F-9B5A-F2AA6E697C2C}" dt="2023-06-29T09:28:55.518" v="242" actId="255"/>
      <pc:docMkLst>
        <pc:docMk/>
      </pc:docMkLst>
      <pc:sldChg chg="modSp mod">
        <pc:chgData name="Michael Roth (michael.roth)" userId="42af8f22-3602-42f7-9f57-c29351a67298" providerId="ADAL" clId="{57547F5E-A0B4-4D3F-9B5A-F2AA6E697C2C}" dt="2023-06-29T08:58:49.441" v="23" actId="20577"/>
        <pc:sldMkLst>
          <pc:docMk/>
          <pc:sldMk cId="3343463948" sldId="256"/>
        </pc:sldMkLst>
        <pc:spChg chg="mod">
          <ac:chgData name="Michael Roth (michael.roth)" userId="42af8f22-3602-42f7-9f57-c29351a67298" providerId="ADAL" clId="{57547F5E-A0B4-4D3F-9B5A-F2AA6E697C2C}" dt="2023-06-29T08:58:42.039" v="4" actId="27636"/>
          <ac:spMkLst>
            <pc:docMk/>
            <pc:sldMk cId="3343463948" sldId="256"/>
            <ac:spMk id="2" creationId="{E036CDD7-D1E5-5576-694B-23148CABA173}"/>
          </ac:spMkLst>
        </pc:spChg>
        <pc:spChg chg="mod">
          <ac:chgData name="Michael Roth (michael.roth)" userId="42af8f22-3602-42f7-9f57-c29351a67298" providerId="ADAL" clId="{57547F5E-A0B4-4D3F-9B5A-F2AA6E697C2C}" dt="2023-06-29T08:58:49.441" v="23" actId="20577"/>
          <ac:spMkLst>
            <pc:docMk/>
            <pc:sldMk cId="3343463948" sldId="256"/>
            <ac:spMk id="3" creationId="{0B781AC7-0C5C-7A70-4F99-19D98087D16B}"/>
          </ac:spMkLst>
        </pc:spChg>
      </pc:sldChg>
      <pc:sldChg chg="del">
        <pc:chgData name="Michael Roth (michael.roth)" userId="42af8f22-3602-42f7-9f57-c29351a67298" providerId="ADAL" clId="{57547F5E-A0B4-4D3F-9B5A-F2AA6E697C2C}" dt="2023-06-29T08:59:01.717" v="24" actId="47"/>
        <pc:sldMkLst>
          <pc:docMk/>
          <pc:sldMk cId="2854957110" sldId="257"/>
        </pc:sldMkLst>
      </pc:sldChg>
      <pc:sldChg chg="addSp delSp modSp mod modAnim">
        <pc:chgData name="Michael Roth (michael.roth)" userId="42af8f22-3602-42f7-9f57-c29351a67298" providerId="ADAL" clId="{57547F5E-A0B4-4D3F-9B5A-F2AA6E697C2C}" dt="2023-06-29T09:15:33.230" v="198"/>
        <pc:sldMkLst>
          <pc:docMk/>
          <pc:sldMk cId="964665915" sldId="267"/>
        </pc:sldMkLst>
        <pc:spChg chg="mod">
          <ac:chgData name="Michael Roth (michael.roth)" userId="42af8f22-3602-42f7-9f57-c29351a67298" providerId="ADAL" clId="{57547F5E-A0B4-4D3F-9B5A-F2AA6E697C2C}" dt="2023-06-29T09:02:55.135" v="123" actId="20577"/>
          <ac:spMkLst>
            <pc:docMk/>
            <pc:sldMk cId="964665915" sldId="267"/>
            <ac:spMk id="2" creationId="{7EAC40B2-FA42-D3B1-C6DA-566051C3741C}"/>
          </ac:spMkLst>
        </pc:spChg>
        <pc:spChg chg="mod ord">
          <ac:chgData name="Michael Roth (michael.roth)" userId="42af8f22-3602-42f7-9f57-c29351a67298" providerId="ADAL" clId="{57547F5E-A0B4-4D3F-9B5A-F2AA6E697C2C}" dt="2023-06-29T08:59:56.976" v="66" actId="171"/>
          <ac:spMkLst>
            <pc:docMk/>
            <pc:sldMk cId="964665915" sldId="267"/>
            <ac:spMk id="11" creationId="{7B97CD54-B071-B208-0F48-3567BC5C1C2E}"/>
          </ac:spMkLst>
        </pc:spChg>
        <pc:spChg chg="mod">
          <ac:chgData name="Michael Roth (michael.roth)" userId="42af8f22-3602-42f7-9f57-c29351a67298" providerId="ADAL" clId="{57547F5E-A0B4-4D3F-9B5A-F2AA6E697C2C}" dt="2023-06-29T09:01:13.234" v="91" actId="1076"/>
          <ac:spMkLst>
            <pc:docMk/>
            <pc:sldMk cId="964665915" sldId="267"/>
            <ac:spMk id="56" creationId="{8A093823-8C8C-2D55-7457-7FDF66871118}"/>
          </ac:spMkLst>
        </pc:spChg>
        <pc:spChg chg="mod">
          <ac:chgData name="Michael Roth (michael.roth)" userId="42af8f22-3602-42f7-9f57-c29351a67298" providerId="ADAL" clId="{57547F5E-A0B4-4D3F-9B5A-F2AA6E697C2C}" dt="2023-06-29T09:01:13.234" v="91" actId="1076"/>
          <ac:spMkLst>
            <pc:docMk/>
            <pc:sldMk cId="964665915" sldId="267"/>
            <ac:spMk id="57" creationId="{9D0E8F02-648C-0DE1-3D2C-45E4D5A663E0}"/>
          </ac:spMkLst>
        </pc:spChg>
        <pc:spChg chg="mod">
          <ac:chgData name="Michael Roth (michael.roth)" userId="42af8f22-3602-42f7-9f57-c29351a67298" providerId="ADAL" clId="{57547F5E-A0B4-4D3F-9B5A-F2AA6E697C2C}" dt="2023-06-29T09:01:13.234" v="91" actId="1076"/>
          <ac:spMkLst>
            <pc:docMk/>
            <pc:sldMk cId="964665915" sldId="267"/>
            <ac:spMk id="58" creationId="{5247010D-87D2-3EEF-930B-C1FC65388E42}"/>
          </ac:spMkLst>
        </pc:spChg>
        <pc:spChg chg="mod">
          <ac:chgData name="Michael Roth (michael.roth)" userId="42af8f22-3602-42f7-9f57-c29351a67298" providerId="ADAL" clId="{57547F5E-A0B4-4D3F-9B5A-F2AA6E697C2C}" dt="2023-06-29T09:01:13.234" v="91" actId="1076"/>
          <ac:spMkLst>
            <pc:docMk/>
            <pc:sldMk cId="964665915" sldId="267"/>
            <ac:spMk id="59" creationId="{3A5336BD-719A-007E-7F0D-0F424DB6D5BD}"/>
          </ac:spMkLst>
        </pc:spChg>
        <pc:spChg chg="del">
          <ac:chgData name="Michael Roth (michael.roth)" userId="42af8f22-3602-42f7-9f57-c29351a67298" providerId="ADAL" clId="{57547F5E-A0B4-4D3F-9B5A-F2AA6E697C2C}" dt="2023-06-29T09:00:31.445" v="71" actId="478"/>
          <ac:spMkLst>
            <pc:docMk/>
            <pc:sldMk cId="964665915" sldId="267"/>
            <ac:spMk id="61" creationId="{023FA648-A80F-120F-D42C-2D010B80A01E}"/>
          </ac:spMkLst>
        </pc:spChg>
        <pc:spChg chg="del mod">
          <ac:chgData name="Michael Roth (michael.roth)" userId="42af8f22-3602-42f7-9f57-c29351a67298" providerId="ADAL" clId="{57547F5E-A0B4-4D3F-9B5A-F2AA6E697C2C}" dt="2023-06-29T09:00:41.770" v="78" actId="478"/>
          <ac:spMkLst>
            <pc:docMk/>
            <pc:sldMk cId="964665915" sldId="267"/>
            <ac:spMk id="65" creationId="{AFA69953-0DF8-8620-64E4-485AAEA9D5D1}"/>
          </ac:spMkLst>
        </pc:spChg>
        <pc:spChg chg="mod">
          <ac:chgData name="Michael Roth (michael.roth)" userId="42af8f22-3602-42f7-9f57-c29351a67298" providerId="ADAL" clId="{57547F5E-A0B4-4D3F-9B5A-F2AA6E697C2C}" dt="2023-06-29T09:05:12.038" v="156" actId="114"/>
          <ac:spMkLst>
            <pc:docMk/>
            <pc:sldMk cId="964665915" sldId="267"/>
            <ac:spMk id="66" creationId="{B13044FB-DD85-3818-5696-B6DA50AC1168}"/>
          </ac:spMkLst>
        </pc:spChg>
        <pc:picChg chg="mod">
          <ac:chgData name="Michael Roth (michael.roth)" userId="42af8f22-3602-42f7-9f57-c29351a67298" providerId="ADAL" clId="{57547F5E-A0B4-4D3F-9B5A-F2AA6E697C2C}" dt="2023-06-29T08:59:23.081" v="25" actId="14826"/>
          <ac:picMkLst>
            <pc:docMk/>
            <pc:sldMk cId="964665915" sldId="267"/>
            <ac:picMk id="3" creationId="{109C108F-FD0E-2459-3961-6A111950D304}"/>
          </ac:picMkLst>
        </pc:picChg>
        <pc:picChg chg="add mod">
          <ac:chgData name="Michael Roth (michael.roth)" userId="42af8f22-3602-42f7-9f57-c29351a67298" providerId="ADAL" clId="{57547F5E-A0B4-4D3F-9B5A-F2AA6E697C2C}" dt="2023-06-29T09:05:58.536" v="162" actId="1076"/>
          <ac:picMkLst>
            <pc:docMk/>
            <pc:sldMk cId="964665915" sldId="267"/>
            <ac:picMk id="4" creationId="{EDF493B6-4065-9CD2-5C96-7626F3653880}"/>
          </ac:picMkLst>
        </pc:picChg>
        <pc:picChg chg="del">
          <ac:chgData name="Michael Roth (michael.roth)" userId="42af8f22-3602-42f7-9f57-c29351a67298" providerId="ADAL" clId="{57547F5E-A0B4-4D3F-9B5A-F2AA6E697C2C}" dt="2023-06-29T09:15:33.230" v="198"/>
          <ac:picMkLst>
            <pc:docMk/>
            <pc:sldMk cId="964665915" sldId="267"/>
            <ac:picMk id="8" creationId="{61B0BD3B-C912-7CE4-E518-CF7D05CD99C4}"/>
          </ac:picMkLst>
        </pc:picChg>
        <pc:picChg chg="del">
          <ac:chgData name="Michael Roth (michael.roth)" userId="42af8f22-3602-42f7-9f57-c29351a67298" providerId="ADAL" clId="{57547F5E-A0B4-4D3F-9B5A-F2AA6E697C2C}" dt="2023-06-29T09:00:47.100" v="85" actId="478"/>
          <ac:picMkLst>
            <pc:docMk/>
            <pc:sldMk cId="964665915" sldId="267"/>
            <ac:picMk id="17" creationId="{44D4FB47-50CD-08B3-9B19-76ABDC86FBDD}"/>
          </ac:picMkLst>
        </pc:picChg>
        <pc:picChg chg="del">
          <ac:chgData name="Michael Roth (michael.roth)" userId="42af8f22-3602-42f7-9f57-c29351a67298" providerId="ADAL" clId="{57547F5E-A0B4-4D3F-9B5A-F2AA6E697C2C}" dt="2023-06-29T09:00:48.224" v="87" actId="478"/>
          <ac:picMkLst>
            <pc:docMk/>
            <pc:sldMk cId="964665915" sldId="267"/>
            <ac:picMk id="19" creationId="{9E68860C-B72F-C771-6F24-10B418909867}"/>
          </ac:picMkLst>
        </pc:picChg>
        <pc:picChg chg="mod">
          <ac:chgData name="Michael Roth (michael.roth)" userId="42af8f22-3602-42f7-9f57-c29351a67298" providerId="ADAL" clId="{57547F5E-A0B4-4D3F-9B5A-F2AA6E697C2C}" dt="2023-06-29T09:01:13.234" v="91" actId="1076"/>
          <ac:picMkLst>
            <pc:docMk/>
            <pc:sldMk cId="964665915" sldId="267"/>
            <ac:picMk id="21" creationId="{729D4E03-1708-3B4E-4BDF-617BF1542147}"/>
          </ac:picMkLst>
        </pc:picChg>
        <pc:picChg chg="del">
          <ac:chgData name="Michael Roth (michael.roth)" userId="42af8f22-3602-42f7-9f57-c29351a67298" providerId="ADAL" clId="{57547F5E-A0B4-4D3F-9B5A-F2AA6E697C2C}" dt="2023-06-29T09:00:40.880" v="77" actId="478"/>
          <ac:picMkLst>
            <pc:docMk/>
            <pc:sldMk cId="964665915" sldId="267"/>
            <ac:picMk id="23" creationId="{12CFAC3F-2BB4-B2EB-D270-5ADA42732273}"/>
          </ac:picMkLst>
        </pc:picChg>
        <pc:picChg chg="del">
          <ac:chgData name="Michael Roth (michael.roth)" userId="42af8f22-3602-42f7-9f57-c29351a67298" providerId="ADAL" clId="{57547F5E-A0B4-4D3F-9B5A-F2AA6E697C2C}" dt="2023-06-29T09:00:38.480" v="74" actId="478"/>
          <ac:picMkLst>
            <pc:docMk/>
            <pc:sldMk cId="964665915" sldId="267"/>
            <ac:picMk id="25" creationId="{2CC4F798-E7A6-4785-0B66-9B691E2BBCCD}"/>
          </ac:picMkLst>
        </pc:picChg>
        <pc:picChg chg="mod">
          <ac:chgData name="Michael Roth (michael.roth)" userId="42af8f22-3602-42f7-9f57-c29351a67298" providerId="ADAL" clId="{57547F5E-A0B4-4D3F-9B5A-F2AA6E697C2C}" dt="2023-06-29T09:01:13.234" v="91" actId="1076"/>
          <ac:picMkLst>
            <pc:docMk/>
            <pc:sldMk cId="964665915" sldId="267"/>
            <ac:picMk id="27" creationId="{5D1F560C-251F-3B83-A6F5-73742D125C38}"/>
          </ac:picMkLst>
        </pc:picChg>
        <pc:picChg chg="del">
          <ac:chgData name="Michael Roth (michael.roth)" userId="42af8f22-3602-42f7-9f57-c29351a67298" providerId="ADAL" clId="{57547F5E-A0B4-4D3F-9B5A-F2AA6E697C2C}" dt="2023-06-29T09:00:46.526" v="84" actId="478"/>
          <ac:picMkLst>
            <pc:docMk/>
            <pc:sldMk cId="964665915" sldId="267"/>
            <ac:picMk id="29" creationId="{992ED48C-7436-41EE-4B4C-ECF893CC85BC}"/>
          </ac:picMkLst>
        </pc:picChg>
        <pc:picChg chg="mod">
          <ac:chgData name="Michael Roth (michael.roth)" userId="42af8f22-3602-42f7-9f57-c29351a67298" providerId="ADAL" clId="{57547F5E-A0B4-4D3F-9B5A-F2AA6E697C2C}" dt="2023-06-29T09:01:13.234" v="91" actId="1076"/>
          <ac:picMkLst>
            <pc:docMk/>
            <pc:sldMk cId="964665915" sldId="267"/>
            <ac:picMk id="31" creationId="{AE15820D-9B83-B493-97B0-255D82DE857D}"/>
          </ac:picMkLst>
        </pc:picChg>
        <pc:picChg chg="del">
          <ac:chgData name="Michael Roth (michael.roth)" userId="42af8f22-3602-42f7-9f57-c29351a67298" providerId="ADAL" clId="{57547F5E-A0B4-4D3F-9B5A-F2AA6E697C2C}" dt="2023-06-29T09:00:37.934" v="73" actId="478"/>
          <ac:picMkLst>
            <pc:docMk/>
            <pc:sldMk cId="964665915" sldId="267"/>
            <ac:picMk id="33" creationId="{EA9126F5-B701-6209-1368-9375882F26DD}"/>
          </ac:picMkLst>
        </pc:picChg>
        <pc:picChg chg="del">
          <ac:chgData name="Michael Roth (michael.roth)" userId="42af8f22-3602-42f7-9f57-c29351a67298" providerId="ADAL" clId="{57547F5E-A0B4-4D3F-9B5A-F2AA6E697C2C}" dt="2023-06-29T09:00:44.817" v="82" actId="478"/>
          <ac:picMkLst>
            <pc:docMk/>
            <pc:sldMk cId="964665915" sldId="267"/>
            <ac:picMk id="35" creationId="{3B09AF44-F420-7DDA-8263-C31AC6C3EBE0}"/>
          </ac:picMkLst>
        </pc:picChg>
        <pc:picChg chg="del">
          <ac:chgData name="Michael Roth (michael.roth)" userId="42af8f22-3602-42f7-9f57-c29351a67298" providerId="ADAL" clId="{57547F5E-A0B4-4D3F-9B5A-F2AA6E697C2C}" dt="2023-06-29T09:00:44.175" v="81" actId="478"/>
          <ac:picMkLst>
            <pc:docMk/>
            <pc:sldMk cId="964665915" sldId="267"/>
            <ac:picMk id="37" creationId="{0B8035B1-D643-EDA4-DE3D-B48C5AD91614}"/>
          </ac:picMkLst>
        </pc:picChg>
        <pc:picChg chg="del">
          <ac:chgData name="Michael Roth (michael.roth)" userId="42af8f22-3602-42f7-9f57-c29351a67298" providerId="ADAL" clId="{57547F5E-A0B4-4D3F-9B5A-F2AA6E697C2C}" dt="2023-06-29T09:00:43.674" v="80" actId="478"/>
          <ac:picMkLst>
            <pc:docMk/>
            <pc:sldMk cId="964665915" sldId="267"/>
            <ac:picMk id="39" creationId="{958FAD97-4F67-94D5-D202-11543CAC32D9}"/>
          </ac:picMkLst>
        </pc:picChg>
        <pc:picChg chg="del">
          <ac:chgData name="Michael Roth (michael.roth)" userId="42af8f22-3602-42f7-9f57-c29351a67298" providerId="ADAL" clId="{57547F5E-A0B4-4D3F-9B5A-F2AA6E697C2C}" dt="2023-06-29T09:00:38.947" v="75" actId="478"/>
          <ac:picMkLst>
            <pc:docMk/>
            <pc:sldMk cId="964665915" sldId="267"/>
            <ac:picMk id="41" creationId="{F0CD2392-034B-8C79-D58C-9D79C6773CDD}"/>
          </ac:picMkLst>
        </pc:picChg>
        <pc:picChg chg="del">
          <ac:chgData name="Michael Roth (michael.roth)" userId="42af8f22-3602-42f7-9f57-c29351a67298" providerId="ADAL" clId="{57547F5E-A0B4-4D3F-9B5A-F2AA6E697C2C}" dt="2023-06-29T09:00:45.476" v="83" actId="478"/>
          <ac:picMkLst>
            <pc:docMk/>
            <pc:sldMk cId="964665915" sldId="267"/>
            <ac:picMk id="43" creationId="{7F6138E3-C570-74C2-B456-6F00DD4069C5}"/>
          </ac:picMkLst>
        </pc:picChg>
        <pc:picChg chg="del">
          <ac:chgData name="Michael Roth (michael.roth)" userId="42af8f22-3602-42f7-9f57-c29351a67298" providerId="ADAL" clId="{57547F5E-A0B4-4D3F-9B5A-F2AA6E697C2C}" dt="2023-06-29T09:00:47.752" v="86" actId="478"/>
          <ac:picMkLst>
            <pc:docMk/>
            <pc:sldMk cId="964665915" sldId="267"/>
            <ac:picMk id="45" creationId="{C6E96EC6-5F0A-9E3D-1E89-5709B9A6AB06}"/>
          </ac:picMkLst>
        </pc:picChg>
        <pc:picChg chg="mod">
          <ac:chgData name="Michael Roth (michael.roth)" userId="42af8f22-3602-42f7-9f57-c29351a67298" providerId="ADAL" clId="{57547F5E-A0B4-4D3F-9B5A-F2AA6E697C2C}" dt="2023-06-29T09:01:13.234" v="91" actId="1076"/>
          <ac:picMkLst>
            <pc:docMk/>
            <pc:sldMk cId="964665915" sldId="267"/>
            <ac:picMk id="47" creationId="{0533FE8F-67DB-7A2E-9E63-2A47B8EA6C35}"/>
          </ac:picMkLst>
        </pc:picChg>
        <pc:picChg chg="del">
          <ac:chgData name="Michael Roth (michael.roth)" userId="42af8f22-3602-42f7-9f57-c29351a67298" providerId="ADAL" clId="{57547F5E-A0B4-4D3F-9B5A-F2AA6E697C2C}" dt="2023-06-29T09:00:42.502" v="79" actId="478"/>
          <ac:picMkLst>
            <pc:docMk/>
            <pc:sldMk cId="964665915" sldId="267"/>
            <ac:picMk id="49" creationId="{0715086D-42DC-D8DC-C47B-E87751427DAE}"/>
          </ac:picMkLst>
        </pc:picChg>
        <pc:picChg chg="del">
          <ac:chgData name="Michael Roth (michael.roth)" userId="42af8f22-3602-42f7-9f57-c29351a67298" providerId="ADAL" clId="{57547F5E-A0B4-4D3F-9B5A-F2AA6E697C2C}" dt="2023-06-29T09:00:48.611" v="88" actId="478"/>
          <ac:picMkLst>
            <pc:docMk/>
            <pc:sldMk cId="964665915" sldId="267"/>
            <ac:picMk id="51" creationId="{A90A7730-1C4D-5A93-6800-1D5F36AFB7C3}"/>
          </ac:picMkLst>
        </pc:picChg>
        <pc:picChg chg="del">
          <ac:chgData name="Michael Roth (michael.roth)" userId="42af8f22-3602-42f7-9f57-c29351a67298" providerId="ADAL" clId="{57547F5E-A0B4-4D3F-9B5A-F2AA6E697C2C}" dt="2023-06-29T09:00:33.883" v="72" actId="478"/>
          <ac:picMkLst>
            <pc:docMk/>
            <pc:sldMk cId="964665915" sldId="267"/>
            <ac:picMk id="53" creationId="{6FC84CF6-A445-AE0F-A90B-0E05B4AE54D6}"/>
          </ac:picMkLst>
        </pc:picChg>
      </pc:sldChg>
      <pc:sldChg chg="del">
        <pc:chgData name="Michael Roth (michael.roth)" userId="42af8f22-3602-42f7-9f57-c29351a67298" providerId="ADAL" clId="{57547F5E-A0B4-4D3F-9B5A-F2AA6E697C2C}" dt="2023-06-29T09:06:37.640" v="163" actId="47"/>
        <pc:sldMkLst>
          <pc:docMk/>
          <pc:sldMk cId="1192515138" sldId="268"/>
        </pc:sldMkLst>
      </pc:sldChg>
      <pc:sldChg chg="modSp del mod">
        <pc:chgData name="Michael Roth (michael.roth)" userId="42af8f22-3602-42f7-9f57-c29351a67298" providerId="ADAL" clId="{57547F5E-A0B4-4D3F-9B5A-F2AA6E697C2C}" dt="2023-06-29T09:18:24.041" v="211" actId="47"/>
        <pc:sldMkLst>
          <pc:docMk/>
          <pc:sldMk cId="1510906715" sldId="268"/>
        </pc:sldMkLst>
        <pc:spChg chg="mod">
          <ac:chgData name="Michael Roth (michael.roth)" userId="42af8f22-3602-42f7-9f57-c29351a67298" providerId="ADAL" clId="{57547F5E-A0B4-4D3F-9B5A-F2AA6E697C2C}" dt="2023-06-29T09:18:13.129" v="210" actId="1076"/>
          <ac:spMkLst>
            <pc:docMk/>
            <pc:sldMk cId="1510906715" sldId="268"/>
            <ac:spMk id="2" creationId="{8EE4798F-ADE4-4A47-81D7-2A692EDC350F}"/>
          </ac:spMkLst>
        </pc:spChg>
        <pc:spChg chg="mod">
          <ac:chgData name="Michael Roth (michael.roth)" userId="42af8f22-3602-42f7-9f57-c29351a67298" providerId="ADAL" clId="{57547F5E-A0B4-4D3F-9B5A-F2AA6E697C2C}" dt="2023-06-29T09:18:13.129" v="210" actId="1076"/>
          <ac:spMkLst>
            <pc:docMk/>
            <pc:sldMk cId="1510906715" sldId="268"/>
            <ac:spMk id="3" creationId="{46B2E5B8-0429-6A47-88B2-32911952F679}"/>
          </ac:spMkLst>
        </pc:spChg>
      </pc:sldChg>
      <pc:sldChg chg="del">
        <pc:chgData name="Michael Roth (michael.roth)" userId="42af8f22-3602-42f7-9f57-c29351a67298" providerId="ADAL" clId="{57547F5E-A0B4-4D3F-9B5A-F2AA6E697C2C}" dt="2023-06-29T09:05:19" v="157" actId="47"/>
        <pc:sldMkLst>
          <pc:docMk/>
          <pc:sldMk cId="2110185796" sldId="271"/>
        </pc:sldMkLst>
      </pc:sldChg>
      <pc:sldChg chg="modSp del mod">
        <pc:chgData name="Michael Roth (michael.roth)" userId="42af8f22-3602-42f7-9f57-c29351a67298" providerId="ADAL" clId="{57547F5E-A0B4-4D3F-9B5A-F2AA6E697C2C}" dt="2023-06-29T09:17:08.046" v="201" actId="27636"/>
        <pc:sldMkLst>
          <pc:docMk/>
          <pc:sldMk cId="3943785878" sldId="279"/>
        </pc:sldMkLst>
        <pc:spChg chg="mod">
          <ac:chgData name="Michael Roth (michael.roth)" userId="42af8f22-3602-42f7-9f57-c29351a67298" providerId="ADAL" clId="{57547F5E-A0B4-4D3F-9B5A-F2AA6E697C2C}" dt="2023-06-29T09:17:08.046" v="201" actId="27636"/>
          <ac:spMkLst>
            <pc:docMk/>
            <pc:sldMk cId="3943785878" sldId="279"/>
            <ac:spMk id="3" creationId="{46B2E5B8-0429-6A47-88B2-32911952F679}"/>
          </ac:spMkLst>
        </pc:spChg>
      </pc:sldChg>
      <pc:sldChg chg="modSp del mod">
        <pc:chgData name="Michael Roth (michael.roth)" userId="42af8f22-3602-42f7-9f57-c29351a67298" providerId="ADAL" clId="{57547F5E-A0B4-4D3F-9B5A-F2AA6E697C2C}" dt="2023-06-29T09:17:25.270" v="208" actId="14100"/>
        <pc:sldMkLst>
          <pc:docMk/>
          <pc:sldMk cId="834602529" sldId="291"/>
        </pc:sldMkLst>
        <pc:spChg chg="mod">
          <ac:chgData name="Michael Roth (michael.roth)" userId="42af8f22-3602-42f7-9f57-c29351a67298" providerId="ADAL" clId="{57547F5E-A0B4-4D3F-9B5A-F2AA6E697C2C}" dt="2023-06-29T09:17:25.270" v="208" actId="14100"/>
          <ac:spMkLst>
            <pc:docMk/>
            <pc:sldMk cId="834602529" sldId="291"/>
            <ac:spMk id="2" creationId="{F21737C2-6E2E-50E3-8575-391A0A4EC3B6}"/>
          </ac:spMkLst>
        </pc:spChg>
        <pc:spChg chg="mod">
          <ac:chgData name="Michael Roth (michael.roth)" userId="42af8f22-3602-42f7-9f57-c29351a67298" providerId="ADAL" clId="{57547F5E-A0B4-4D3F-9B5A-F2AA6E697C2C}" dt="2023-06-29T09:17:20.353" v="207" actId="1076"/>
          <ac:spMkLst>
            <pc:docMk/>
            <pc:sldMk cId="834602529" sldId="291"/>
            <ac:spMk id="3" creationId="{513AA8D0-4455-047E-E1E5-077512DEB73F}"/>
          </ac:spMkLst>
        </pc:spChg>
      </pc:sldChg>
      <pc:sldChg chg="modSp del mod">
        <pc:chgData name="Michael Roth (michael.roth)" userId="42af8f22-3602-42f7-9f57-c29351a67298" providerId="ADAL" clId="{57547F5E-A0B4-4D3F-9B5A-F2AA6E697C2C}" dt="2023-06-29T09:28:55.518" v="242" actId="255"/>
        <pc:sldMkLst>
          <pc:docMk/>
          <pc:sldMk cId="3471727805" sldId="292"/>
        </pc:sldMkLst>
        <pc:spChg chg="mod">
          <ac:chgData name="Michael Roth (michael.roth)" userId="42af8f22-3602-42f7-9f57-c29351a67298" providerId="ADAL" clId="{57547F5E-A0B4-4D3F-9B5A-F2AA6E697C2C}" dt="2023-06-29T09:27:18.149" v="229" actId="1076"/>
          <ac:spMkLst>
            <pc:docMk/>
            <pc:sldMk cId="3471727805" sldId="292"/>
            <ac:spMk id="2" creationId="{8EE4798F-ADE4-4A47-81D7-2A692EDC350F}"/>
          </ac:spMkLst>
        </pc:spChg>
        <pc:spChg chg="mod">
          <ac:chgData name="Michael Roth (michael.roth)" userId="42af8f22-3602-42f7-9f57-c29351a67298" providerId="ADAL" clId="{57547F5E-A0B4-4D3F-9B5A-F2AA6E697C2C}" dt="2023-06-29T09:26:31.269" v="223" actId="120"/>
          <ac:spMkLst>
            <pc:docMk/>
            <pc:sldMk cId="3471727805" sldId="292"/>
            <ac:spMk id="3" creationId="{46B2E5B8-0429-6A47-88B2-32911952F679}"/>
          </ac:spMkLst>
        </pc:spChg>
        <pc:spChg chg="mod">
          <ac:chgData name="Michael Roth (michael.roth)" userId="42af8f22-3602-42f7-9f57-c29351a67298" providerId="ADAL" clId="{57547F5E-A0B4-4D3F-9B5A-F2AA6E697C2C}" dt="2023-06-29T09:28:55.518" v="242" actId="255"/>
          <ac:spMkLst>
            <pc:docMk/>
            <pc:sldMk cId="3471727805" sldId="292"/>
            <ac:spMk id="4" creationId="{53C30F23-1791-B0DA-19F4-83C704BA4DAF}"/>
          </ac:spMkLst>
        </pc:spChg>
        <pc:spChg chg="mod">
          <ac:chgData name="Michael Roth (michael.roth)" userId="42af8f22-3602-42f7-9f57-c29351a67298" providerId="ADAL" clId="{57547F5E-A0B4-4D3F-9B5A-F2AA6E697C2C}" dt="2023-06-29T09:19:11.014" v="216" actId="1076"/>
          <ac:spMkLst>
            <pc:docMk/>
            <pc:sldMk cId="3471727805" sldId="292"/>
            <ac:spMk id="5" creationId="{8587D96E-E64A-F693-4EC1-4780C6BB361F}"/>
          </ac:spMkLst>
        </pc:spChg>
        <pc:spChg chg="mod">
          <ac:chgData name="Michael Roth (michael.roth)" userId="42af8f22-3602-42f7-9f57-c29351a67298" providerId="ADAL" clId="{57547F5E-A0B4-4D3F-9B5A-F2AA6E697C2C}" dt="2023-06-29T09:27:58.625" v="236" actId="208"/>
          <ac:spMkLst>
            <pc:docMk/>
            <pc:sldMk cId="3471727805" sldId="292"/>
            <ac:spMk id="12" creationId="{B50EDBFF-36BC-931D-83F4-7998826266A2}"/>
          </ac:spMkLst>
        </pc:spChg>
        <pc:spChg chg="mod">
          <ac:chgData name="Michael Roth (michael.roth)" userId="42af8f22-3602-42f7-9f57-c29351a67298" providerId="ADAL" clId="{57547F5E-A0B4-4D3F-9B5A-F2AA6E697C2C}" dt="2023-06-29T09:27:58.625" v="236" actId="208"/>
          <ac:spMkLst>
            <pc:docMk/>
            <pc:sldMk cId="3471727805" sldId="292"/>
            <ac:spMk id="13" creationId="{1D5ADEE9-393D-E46C-E943-57DB70494AD9}"/>
          </ac:spMkLst>
        </pc:spChg>
        <pc:picChg chg="mod">
          <ac:chgData name="Michael Roth (michael.roth)" userId="42af8f22-3602-42f7-9f57-c29351a67298" providerId="ADAL" clId="{57547F5E-A0B4-4D3F-9B5A-F2AA6E697C2C}" dt="2023-06-29T09:19:11.014" v="216" actId="1076"/>
          <ac:picMkLst>
            <pc:docMk/>
            <pc:sldMk cId="3471727805" sldId="292"/>
            <ac:picMk id="7" creationId="{A0C69942-C45C-2C98-5A90-FEF5E1FD8D8F}"/>
          </ac:picMkLst>
        </pc:picChg>
      </pc:sldChg>
      <pc:sldChg chg="addSp delSp modSp del mod">
        <pc:chgData name="Michael Roth (michael.roth)" userId="42af8f22-3602-42f7-9f57-c29351a67298" providerId="ADAL" clId="{57547F5E-A0B4-4D3F-9B5A-F2AA6E697C2C}" dt="2023-06-29T09:27:50.913" v="235" actId="12"/>
        <pc:sldMkLst>
          <pc:docMk/>
          <pc:sldMk cId="3810478483" sldId="293"/>
        </pc:sldMkLst>
        <pc:spChg chg="del">
          <ac:chgData name="Michael Roth (michael.roth)" userId="42af8f22-3602-42f7-9f57-c29351a67298" providerId="ADAL" clId="{57547F5E-A0B4-4D3F-9B5A-F2AA6E697C2C}" dt="2023-06-29T09:27:22.696" v="230" actId="478"/>
          <ac:spMkLst>
            <pc:docMk/>
            <pc:sldMk cId="3810478483" sldId="293"/>
            <ac:spMk id="2" creationId="{8EE4798F-ADE4-4A47-81D7-2A692EDC350F}"/>
          </ac:spMkLst>
        </pc:spChg>
        <pc:spChg chg="add del mod">
          <ac:chgData name="Michael Roth (michael.roth)" userId="42af8f22-3602-42f7-9f57-c29351a67298" providerId="ADAL" clId="{57547F5E-A0B4-4D3F-9B5A-F2AA6E697C2C}" dt="2023-06-29T09:27:24.361" v="231" actId="478"/>
          <ac:spMkLst>
            <pc:docMk/>
            <pc:sldMk cId="3810478483" sldId="293"/>
            <ac:spMk id="4" creationId="{38260FE0-B862-85A2-BAD8-6DA5001ADFA9}"/>
          </ac:spMkLst>
        </pc:spChg>
        <pc:spChg chg="add mod">
          <ac:chgData name="Michael Roth (michael.roth)" userId="42af8f22-3602-42f7-9f57-c29351a67298" providerId="ADAL" clId="{57547F5E-A0B4-4D3F-9B5A-F2AA6E697C2C}" dt="2023-06-29T09:27:24.796" v="232"/>
          <ac:spMkLst>
            <pc:docMk/>
            <pc:sldMk cId="3810478483" sldId="293"/>
            <ac:spMk id="5" creationId="{F6B7FBC4-A4FB-3B08-1B32-340CD64D15BF}"/>
          </ac:spMkLst>
        </pc:spChg>
        <pc:spChg chg="mod">
          <ac:chgData name="Michael Roth (michael.roth)" userId="42af8f22-3602-42f7-9f57-c29351a67298" providerId="ADAL" clId="{57547F5E-A0B4-4D3F-9B5A-F2AA6E697C2C}" dt="2023-06-29T09:27:39.282" v="234" actId="208"/>
          <ac:spMkLst>
            <pc:docMk/>
            <pc:sldMk cId="3810478483" sldId="293"/>
            <ac:spMk id="14" creationId="{81A32E06-DC1B-712A-51E5-AF532BF343F2}"/>
          </ac:spMkLst>
        </pc:spChg>
        <pc:spChg chg="mod">
          <ac:chgData name="Michael Roth (michael.roth)" userId="42af8f22-3602-42f7-9f57-c29351a67298" providerId="ADAL" clId="{57547F5E-A0B4-4D3F-9B5A-F2AA6E697C2C}" dt="2023-06-29T09:27:39.282" v="234" actId="208"/>
          <ac:spMkLst>
            <pc:docMk/>
            <pc:sldMk cId="3810478483" sldId="293"/>
            <ac:spMk id="15" creationId="{97DCCEF5-FC14-69AF-914F-10B0DBD50187}"/>
          </ac:spMkLst>
        </pc:spChg>
        <pc:spChg chg="mod">
          <ac:chgData name="Michael Roth (michael.roth)" userId="42af8f22-3602-42f7-9f57-c29351a67298" providerId="ADAL" clId="{57547F5E-A0B4-4D3F-9B5A-F2AA6E697C2C}" dt="2023-06-29T09:27:39.282" v="234" actId="208"/>
          <ac:spMkLst>
            <pc:docMk/>
            <pc:sldMk cId="3810478483" sldId="293"/>
            <ac:spMk id="16" creationId="{6DB8CA31-F2F9-D669-252F-F55A1CF1061F}"/>
          </ac:spMkLst>
        </pc:spChg>
        <pc:spChg chg="mod">
          <ac:chgData name="Michael Roth (michael.roth)" userId="42af8f22-3602-42f7-9f57-c29351a67298" providerId="ADAL" clId="{57547F5E-A0B4-4D3F-9B5A-F2AA6E697C2C}" dt="2023-06-29T09:27:39.282" v="234" actId="208"/>
          <ac:spMkLst>
            <pc:docMk/>
            <pc:sldMk cId="3810478483" sldId="293"/>
            <ac:spMk id="17" creationId="{BE165226-02E4-C109-05B2-55C44364BCBD}"/>
          </ac:spMkLst>
        </pc:spChg>
        <pc:spChg chg="mod">
          <ac:chgData name="Michael Roth (michael.roth)" userId="42af8f22-3602-42f7-9f57-c29351a67298" providerId="ADAL" clId="{57547F5E-A0B4-4D3F-9B5A-F2AA6E697C2C}" dt="2023-06-29T09:27:50.913" v="235" actId="12"/>
          <ac:spMkLst>
            <pc:docMk/>
            <pc:sldMk cId="3810478483" sldId="293"/>
            <ac:spMk id="18" creationId="{812B949D-2C1C-C525-ADC6-5C85B13C4453}"/>
          </ac:spMkLst>
        </pc:spChg>
        <pc:spChg chg="mod">
          <ac:chgData name="Michael Roth (michael.roth)" userId="42af8f22-3602-42f7-9f57-c29351a67298" providerId="ADAL" clId="{57547F5E-A0B4-4D3F-9B5A-F2AA6E697C2C}" dt="2023-06-29T09:27:50.913" v="235" actId="12"/>
          <ac:spMkLst>
            <pc:docMk/>
            <pc:sldMk cId="3810478483" sldId="293"/>
            <ac:spMk id="19" creationId="{856E7A92-8A87-2152-B504-D41C012E1960}"/>
          </ac:spMkLst>
        </pc:spChg>
        <pc:spChg chg="mod">
          <ac:chgData name="Michael Roth (michael.roth)" userId="42af8f22-3602-42f7-9f57-c29351a67298" providerId="ADAL" clId="{57547F5E-A0B4-4D3F-9B5A-F2AA6E697C2C}" dt="2023-06-29T09:27:50.913" v="235" actId="12"/>
          <ac:spMkLst>
            <pc:docMk/>
            <pc:sldMk cId="3810478483" sldId="293"/>
            <ac:spMk id="20" creationId="{8442096D-7C13-82C8-932D-2A93B113B7B3}"/>
          </ac:spMkLst>
        </pc:spChg>
        <pc:spChg chg="mod">
          <ac:chgData name="Michael Roth (michael.roth)" userId="42af8f22-3602-42f7-9f57-c29351a67298" providerId="ADAL" clId="{57547F5E-A0B4-4D3F-9B5A-F2AA6E697C2C}" dt="2023-06-29T09:27:50.913" v="235" actId="12"/>
          <ac:spMkLst>
            <pc:docMk/>
            <pc:sldMk cId="3810478483" sldId="293"/>
            <ac:spMk id="21" creationId="{B18E49E5-8CE2-E498-45D3-DEAE100C3968}"/>
          </ac:spMkLst>
        </pc:spChg>
      </pc:sldChg>
      <pc:sldChg chg="del">
        <pc:chgData name="Michael Roth (michael.roth)" userId="42af8f22-3602-42f7-9f57-c29351a67298" providerId="ADAL" clId="{57547F5E-A0B4-4D3F-9B5A-F2AA6E697C2C}" dt="2023-06-29T09:15:28.553" v="197"/>
        <pc:sldMkLst>
          <pc:docMk/>
          <pc:sldMk cId="1398498230" sldId="294"/>
        </pc:sldMkLst>
      </pc:sldChg>
      <pc:sldChg chg="del">
        <pc:chgData name="Michael Roth (michael.roth)" userId="42af8f22-3602-42f7-9f57-c29351a67298" providerId="ADAL" clId="{57547F5E-A0B4-4D3F-9B5A-F2AA6E697C2C}" dt="2023-06-29T09:15:28.553" v="197"/>
        <pc:sldMkLst>
          <pc:docMk/>
          <pc:sldMk cId="2274824345" sldId="295"/>
        </pc:sldMkLst>
      </pc:sldChg>
      <pc:sldChg chg="del">
        <pc:chgData name="Michael Roth (michael.roth)" userId="42af8f22-3602-42f7-9f57-c29351a67298" providerId="ADAL" clId="{57547F5E-A0B4-4D3F-9B5A-F2AA6E697C2C}" dt="2023-06-29T09:15:28.553" v="197"/>
        <pc:sldMkLst>
          <pc:docMk/>
          <pc:sldMk cId="2128605576" sldId="296"/>
        </pc:sldMkLst>
      </pc:sldChg>
      <pc:sldChg chg="del">
        <pc:chgData name="Michael Roth (michael.roth)" userId="42af8f22-3602-42f7-9f57-c29351a67298" providerId="ADAL" clId="{57547F5E-A0B4-4D3F-9B5A-F2AA6E697C2C}" dt="2023-06-29T09:15:28.553" v="197"/>
        <pc:sldMkLst>
          <pc:docMk/>
          <pc:sldMk cId="1546906066" sldId="297"/>
        </pc:sldMkLst>
      </pc:sldChg>
      <pc:sldChg chg="del">
        <pc:chgData name="Michael Roth (michael.roth)" userId="42af8f22-3602-42f7-9f57-c29351a67298" providerId="ADAL" clId="{57547F5E-A0B4-4D3F-9B5A-F2AA6E697C2C}" dt="2023-06-29T09:15:28.553" v="197"/>
        <pc:sldMkLst>
          <pc:docMk/>
          <pc:sldMk cId="2464485068" sldId="298"/>
        </pc:sldMkLst>
      </pc:sldChg>
      <pc:sldChg chg="del">
        <pc:chgData name="Michael Roth (michael.roth)" userId="42af8f22-3602-42f7-9f57-c29351a67298" providerId="ADAL" clId="{57547F5E-A0B4-4D3F-9B5A-F2AA6E697C2C}" dt="2023-06-29T09:15:28.553" v="197"/>
        <pc:sldMkLst>
          <pc:docMk/>
          <pc:sldMk cId="941299171" sldId="299"/>
        </pc:sldMkLst>
      </pc:sldChg>
      <pc:sldChg chg="del">
        <pc:chgData name="Michael Roth (michael.roth)" userId="42af8f22-3602-42f7-9f57-c29351a67298" providerId="ADAL" clId="{57547F5E-A0B4-4D3F-9B5A-F2AA6E697C2C}" dt="2023-06-29T09:15:28.553" v="197"/>
        <pc:sldMkLst>
          <pc:docMk/>
          <pc:sldMk cId="3374124177" sldId="300"/>
        </pc:sldMkLst>
      </pc:sldChg>
      <pc:sldChg chg="del">
        <pc:chgData name="Michael Roth (michael.roth)" userId="42af8f22-3602-42f7-9f57-c29351a67298" providerId="ADAL" clId="{57547F5E-A0B4-4D3F-9B5A-F2AA6E697C2C}" dt="2023-06-29T09:15:28.553" v="197"/>
        <pc:sldMkLst>
          <pc:docMk/>
          <pc:sldMk cId="4566451" sldId="301"/>
        </pc:sldMkLst>
      </pc:sldChg>
      <pc:sldChg chg="del">
        <pc:chgData name="Michael Roth (michael.roth)" userId="42af8f22-3602-42f7-9f57-c29351a67298" providerId="ADAL" clId="{57547F5E-A0B4-4D3F-9B5A-F2AA6E697C2C}" dt="2023-06-29T09:15:28.553" v="197"/>
        <pc:sldMkLst>
          <pc:docMk/>
          <pc:sldMk cId="3258948451" sldId="302"/>
        </pc:sldMkLst>
      </pc:sldChg>
      <pc:sldChg chg="del">
        <pc:chgData name="Michael Roth (michael.roth)" userId="42af8f22-3602-42f7-9f57-c29351a67298" providerId="ADAL" clId="{57547F5E-A0B4-4D3F-9B5A-F2AA6E697C2C}" dt="2023-06-29T09:15:28.553" v="197"/>
        <pc:sldMkLst>
          <pc:docMk/>
          <pc:sldMk cId="700049418" sldId="303"/>
        </pc:sldMkLst>
      </pc:sldChg>
      <pc:sldChg chg="modSp del mod">
        <pc:chgData name="Michael Roth (michael.roth)" userId="42af8f22-3602-42f7-9f57-c29351a67298" providerId="ADAL" clId="{57547F5E-A0B4-4D3F-9B5A-F2AA6E697C2C}" dt="2023-06-29T09:17:08.079" v="202" actId="27636"/>
        <pc:sldMkLst>
          <pc:docMk/>
          <pc:sldMk cId="1702443721" sldId="304"/>
        </pc:sldMkLst>
        <pc:spChg chg="mod">
          <ac:chgData name="Michael Roth (michael.roth)" userId="42af8f22-3602-42f7-9f57-c29351a67298" providerId="ADAL" clId="{57547F5E-A0B4-4D3F-9B5A-F2AA6E697C2C}" dt="2023-06-29T09:17:08.079" v="202" actId="27636"/>
          <ac:spMkLst>
            <pc:docMk/>
            <pc:sldMk cId="1702443721" sldId="304"/>
            <ac:spMk id="3" creationId="{46B2E5B8-0429-6A47-88B2-32911952F679}"/>
          </ac:spMkLst>
        </pc:spChg>
      </pc:sldChg>
      <pc:sldChg chg="del">
        <pc:chgData name="Michael Roth (michael.roth)" userId="42af8f22-3602-42f7-9f57-c29351a67298" providerId="ADAL" clId="{57547F5E-A0B4-4D3F-9B5A-F2AA6E697C2C}" dt="2023-06-29T09:15:28.553" v="197"/>
        <pc:sldMkLst>
          <pc:docMk/>
          <pc:sldMk cId="713582859" sldId="305"/>
        </pc:sldMkLst>
      </pc:sldChg>
      <pc:sldChg chg="modSp del mod">
        <pc:chgData name="Michael Roth (michael.roth)" userId="42af8f22-3602-42f7-9f57-c29351a67298" providerId="ADAL" clId="{57547F5E-A0B4-4D3F-9B5A-F2AA6E697C2C}" dt="2023-06-29T09:17:08.086" v="203" actId="27636"/>
        <pc:sldMkLst>
          <pc:docMk/>
          <pc:sldMk cId="2617646815" sldId="306"/>
        </pc:sldMkLst>
        <pc:spChg chg="mod">
          <ac:chgData name="Michael Roth (michael.roth)" userId="42af8f22-3602-42f7-9f57-c29351a67298" providerId="ADAL" clId="{57547F5E-A0B4-4D3F-9B5A-F2AA6E697C2C}" dt="2023-06-29T09:17:08.086" v="203" actId="27636"/>
          <ac:spMkLst>
            <pc:docMk/>
            <pc:sldMk cId="2617646815" sldId="306"/>
            <ac:spMk id="3" creationId="{46B2E5B8-0429-6A47-88B2-32911952F679}"/>
          </ac:spMkLst>
        </pc:spChg>
      </pc:sldChg>
      <pc:sldChg chg="modSp del mod">
        <pc:chgData name="Michael Roth (michael.roth)" userId="42af8f22-3602-42f7-9f57-c29351a67298" providerId="ADAL" clId="{57547F5E-A0B4-4D3F-9B5A-F2AA6E697C2C}" dt="2023-06-29T09:17:08.096" v="204" actId="27636"/>
        <pc:sldMkLst>
          <pc:docMk/>
          <pc:sldMk cId="1752706902" sldId="307"/>
        </pc:sldMkLst>
        <pc:spChg chg="mod">
          <ac:chgData name="Michael Roth (michael.roth)" userId="42af8f22-3602-42f7-9f57-c29351a67298" providerId="ADAL" clId="{57547F5E-A0B4-4D3F-9B5A-F2AA6E697C2C}" dt="2023-06-29T09:17:08.096" v="204" actId="27636"/>
          <ac:spMkLst>
            <pc:docMk/>
            <pc:sldMk cId="1752706902" sldId="307"/>
            <ac:spMk id="3" creationId="{46B2E5B8-0429-6A47-88B2-32911952F679}"/>
          </ac:spMkLst>
        </pc:spChg>
      </pc:sldChg>
      <pc:sldChg chg="modSp mod">
        <pc:chgData name="Michael Roth (michael.roth)" userId="42af8f22-3602-42f7-9f57-c29351a67298" providerId="ADAL" clId="{57547F5E-A0B4-4D3F-9B5A-F2AA6E697C2C}" dt="2023-06-29T09:17:08.098" v="205" actId="27636"/>
        <pc:sldMkLst>
          <pc:docMk/>
          <pc:sldMk cId="3760180812" sldId="308"/>
        </pc:sldMkLst>
        <pc:spChg chg="mod">
          <ac:chgData name="Michael Roth (michael.roth)" userId="42af8f22-3602-42f7-9f57-c29351a67298" providerId="ADAL" clId="{57547F5E-A0B4-4D3F-9B5A-F2AA6E697C2C}" dt="2023-06-29T09:17:08.098" v="205" actId="27636"/>
          <ac:spMkLst>
            <pc:docMk/>
            <pc:sldMk cId="3760180812" sldId="308"/>
            <ac:spMk id="2" creationId="{8EE4798F-ADE4-4A47-81D7-2A692EDC350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3:16:54.549"/>
    </inkml:context>
    <inkml:brush xml:id="br0">
      <inkml:brushProperty name="width" value="0.2" units="cm"/>
      <inkml:brushProperty name="height" value="0.2" units="cm"/>
      <inkml:brushProperty name="color" value="#E61873"/>
    </inkml:brush>
  </inkml:definitions>
  <inkml:trace contextRef="#ctx0" brushRef="#br0">1 530 24575,'30'-26'0,"1"0"0,52-32 0,-5 4 0,348-287 0,-423 338 0,1 0 0,-1 0 0,1 0 0,0 0 0,0 1 0,0 0 0,6-3 0,-9 5 0,-1 0 0,1 0 0,0 0 0,-1-1 0,1 1 0,0 0 0,-1 0 0,1 0 0,0 0 0,-1 1 0,1-1 0,0 0 0,-1 0 0,1 0 0,0 0 0,-1 1 0,1-1 0,0 0 0,-1 1 0,1-1 0,0 1 0,0 0 0,0 0 0,0 1 0,0-1 0,0 0 0,0 1 0,-1-1 0,1 1 0,-1-1 0,1 0 0,-1 1 0,1 0 0,-1-1 0,1 3 0,1 15 0,-1 0 0,0 0 0,-2 0 0,-3 26 0,-17 81 0,16-104 0,-44 169 0,27-112 0,-14 88 0,36-166 0,-1 1 0,1 0 0,0 0 0,0-1 0,0 1 0,0 0 0,0-1 0,0 1 0,0 0 0,0-1 0,1 1 0,-1 0 0,1-1 0,-1 1 0,1 0 0,0-1 0,1 3 0,-1-4 0,-1 1 0,1 0 0,0-1 0,0 1 0,0-1 0,0 1 0,0-1 0,0 1 0,0-1 0,0 0 0,0 0 0,0 1 0,0-1 0,0 0 0,0 0 0,0 0 0,0 0 0,0 0 0,0 0 0,0 0 0,1-1 0,7-1 0,0-1 0,-1 0 0,0-1 0,1 0 0,7-5 0,-14 8 0,65-39 0,-2-3 0,-1-3 0,-3-3 0,55-56 0,205-244 0,-318 346 0,16-17 0,-18 20 0,-1 0 0,1 0 0,-1 0 0,1-1 0,-1 1 0,0 0 0,1 0 0,-1 0 0,1 0 0,-1 0 0,1 0 0,-1 0 0,1 0 0,-1 0 0,0 0 0,1 0 0,-1 0 0,1 1 0,-1-1 0,1 0 0,-1 0 0,0 0 0,1 0 0,-1 1 0,1-1 0,-1 0 0,0 0 0,1 1 0,-1-1 0,0 0 0,1 1 0,-1-1 0,0 0 0,0 1 0,1-1 0,-1 1 0,0-1 0,0 0 0,0 1 0,1-1 0,-1 1 0,0-1 0,0 1 0,0-1 0,0 1 0,0-1 0,0 0 0,0 1 0,0-1 0,0 1 0,0-1 0,0 1 0,-1 0 0,3 16 0,-2 0 0,0 1 0,-1-1 0,-1 1 0,0-1 0,-6 20 0,1-1 0,-55 254 0,20-100 0,36-152 0,6-38 0,0 0 0,-1 1 0,1-1 0,0 1 0,0-1 0,0 0 0,0 1 0,0-1 0,0 1 0,0-1 0,0 1 0,0-1 0,0 0 0,0 1 0,0-1 0,0 1 0,1-1 0,-1 0 0,0 1 0,0-1 0,0 1 0,0-1 0,1 0 0,-1 1 0,0-1 0,0 0 0,1 1 0,-1-1 0,0 0 0,1 0 0,-1 1 0,0-1 0,1 0 0,-1 0 0,0 0 0,1 1 0,-1-1 0,1 0 0,-1 0 0,0 0 0,1 0 0,-1 0 0,1 0 0,-1 0 0,1 0 0,-1 0 0,1 0 0,20-10 0,-18 8 0,57-39 0,87-78 0,-23 16 0,170-94 0,12 23 0,-160 93 0,-68 36 0,-78 44 0,1 1 0,-1-1 0,1 1 0,-1 0 0,1-1 0,-1 1 0,1 0 0,0 0 0,-1-1 0,1 1 0,-1 0 0,1 0 0,0 0 0,-1 0 0,1-1 0,-1 1 0,1 0 0,0 0 0,-1 0 0,1 0 0,0 1 0,-1-1 0,1 0 0,-1 0 0,1 0 0,0 0 0,-1 1 0,1-1 0,-1 0 0,1 0 0,-1 1 0,1-1 0,-1 1 0,1-1 0,-1 0 0,1 1 0,-1-1 0,0 1 0,1-1 0,-1 1 0,1-1 0,-1 1 0,0-1 0,0 1 0,1-1 0,-1 1 0,0 0 0,0-1 0,0 1 0,0-1 0,0 1 0,1 0 0,-1-1 0,0 1 0,0 0 0,-1-1 0,1 1 0,0 0 0,-8 41 0,-26 50 0,-4-2 0,-60 107 0,-2 1 0,86-160 0,15-26 0,6-10 0,15-14 0,208-153 0,-35 23 0,165-85 0,-354 224 0,1-1 0,1 0 0,-1 0 0,1 1 0,13-5 0,-19 8 0,-1-1 0,0 1 0,1 0 0,-1 0 0,0 0 0,1-1 0,-1 1 0,1 1 0,-1-1 0,0 0 0,1 0 0,-1 0 0,0 1 0,1-1 0,-1 1 0,0-1 0,1 1 0,-1-1 0,0 1 0,0 0 0,0 0 0,0 0 0,0-1 0,1 1 0,-2 0 0,1 0 0,0 0 0,0 1 0,0-1 0,0 0 0,-1 0 0,1 0 0,0 1 0,0 1 0,2 7 0,-1 0 0,0-1 0,0 1 0,-1 0 0,-1 0 0,1 0 0,-2 0 0,-1 14 0,-18 86 0,12-76 0,3-9 0,-8 52 0,12-75 0,1-1 0,0 1 0,0 0 0,0-1 0,0 1 0,0 0 0,0 0 0,1-1 0,-1 1 0,0 0 0,1-1 0,-1 1 0,1 0 0,0-1 0,-1 1 0,1-1 0,0 1 0,0-1 0,0 0 0,0 1 0,0-1 0,3 2 0,-2-2 0,0 0 0,0 0 0,0 0 0,0-1 0,0 1 0,0-1 0,0 1 0,1-1 0,-1 0 0,0 0 0,0 0 0,0 0 0,1-1 0,-1 1 0,3-1 0,11-4 0,-1 0 0,0-1 0,28-15 0,-37 18 0,252-138 0,216-105 0,-450 235 0,2 0 0,0 1 0,53-12 0,-76 21 0,0 1 0,0-1 0,-1 1 0,1 0 0,0 0 0,0 0 0,0 0 0,0 1 0,0-1 0,-1 1 0,1-1 0,0 1 0,0 0 0,-1 0 0,1 0 0,-1 0 0,6 4 0,-6-3 0,0 0 0,-1 1 0,1-1 0,0 0 0,-1 1 0,1 0 0,-1-1 0,0 1 0,0 0 0,0-1 0,0 1 0,-1 0 0,1 0 0,-1 0 0,1 0 0,-1 4 0,0 6 0,0-1 0,-1 1 0,-1 0 0,0-1 0,0 1 0,-9 21 0,-34 75 0,18-49 0,7-13 0,-8 20 0,-33 115 0,61-182 0,0 1 0,-1-1 0,1 1 0,0 0 0,0-1 0,-1 1 0,1-1 0,0 1 0,0 0 0,0-1 0,0 1 0,0 0 0,0-1 0,0 1 0,0-1 0,0 1 0,0 0 0,0-1 0,0 1 0,0 0 0,0-1 0,1 1 0,-1 0 0,0-1 0,0 1 0,1-1 0,-1 1 0,0-1 0,1 1 0,-1-1 0,1 1 0,-1-1 0,1 1 0,1-1 0,0 0 0,0-1 0,0 1 0,0-1 0,-1 0 0,1 1 0,0-1 0,-1 0 0,1 0 0,0 0 0,-1 0 0,2-2 0,67-50 0,73-73 0,-11 8 0,266-184 0,-394 299 0,0 0 0,0 1 0,1-1 0,0 1 0,-1 0 0,1 0 0,0 0 0,0 1 0,9-2 0,-13 3 0,0 0 0,0 0 0,0 0 0,0 0 0,0 1 0,0-1 0,0 0 0,0 0 0,0 1 0,0-1 0,0 1 0,0-1 0,0 1 0,0-1 0,0 1 0,-1 0 0,1 0 0,1 1 0,0 0 0,-1 0 0,0 0 0,0 0 0,1 1 0,-1-1 0,-1 1 0,1-1 0,0 1 0,-1-1 0,1 5 0,1 8 0,-2 1 0,0-1 0,0 1 0,-2-1 0,0 0 0,-6 24 0,-34 94 0,26-86 0,-9 21 0,11-30 0,1 0 0,-10 54 0,23-91 0,-1 1 0,1-1 0,0 1 0,0-1 0,0 1 0,-1-1 0,1 0 0,1 1 0,-1-1 0,0 1 0,0-1 0,0 1 0,1-1 0,-1 1 0,1-1 0,-1 1 0,2 1 0,-1-3 0,0 1 0,0-1 0,0 0 0,0 1 0,0-1 0,0 0 0,0 0 0,0 1 0,0-1 0,0 0 0,0 0 0,1 0 0,-1-1 0,0 1 0,0 0 0,0 0 0,0-1 0,0 1 0,0 0 0,0-1 0,0 1 0,0-1 0,1 0 0,28-15 0,-1-1 0,-1-1 0,-1-1 0,35-32 0,-10 8 0,308-238 0,-353 276 0,0-1 0,1 0 0,-1 1 0,15-7 0,-21 11 0,0 1 0,0-1 0,0 1 0,0-1 0,0 1 0,0 0 0,0-1 0,0 1 0,-1 0 0,1 0 0,1 0 0,-1 0 0,0-1 0,0 1 0,0 0 0,0 1 0,0-1 0,0 0 0,0 0 0,0 0 0,0 1 0,0-1 0,-1 0 0,1 1 0,0-1 0,0 1 0,0-1 0,0 1 0,0-1 0,-1 1 0,1 0 0,0 0 0,0-1 0,-1 1 0,1 0 0,0 0 0,-1 0 0,1-1 0,-1 1 0,0 0 0,1 0 0,0 1 0,2 13 0,0 1 0,-2-1 0,1 1 0,-2 0 0,0-1 0,-3 27 0,0-1 0,-6 191 0,12-182 0,-3-49 0,0-1 0,0 1 0,0-1 0,0 1 0,0 0 0,0-1 0,0 1 0,0 0 0,1-1 0,-1 1 0,0-1 0,0 1 0,1 0 0,-1-1 0,0 1 0,1-1 0,-1 1 0,0-1 0,1 1 0,-1-1 0,1 1 0,-1-1 0,1 0 0,-1 1 0,1-1 0,-1 0 0,1 1 0,-1-1 0,1 0 0,0 1 0,-1-1 0,1 0 0,-1 0 0,1 0 0,0 0 0,-1 0 0,1 0 0,0 0 0,-1 0 0,1 0 0,0 0 0,0 0 0,25-19 0,13-23 0,57-78 0,-33 39 0,-22 30-1365,-11 12-5461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38E8A-70A2-437C-96DB-44BB25A06D5A}" type="datetimeFigureOut">
              <a:rPr lang="en-DE" smtClean="0"/>
              <a:t>04/08/2023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BFF12-1EB6-431A-B280-DA93A14E39B8}" type="slidenum">
              <a:rPr lang="en-DE" smtClean="0"/>
              <a:t>‹#›</a:t>
            </a:fld>
            <a:endParaRPr lang="en-DE"/>
          </a:p>
        </p:txBody>
      </p:sp>
    </p:spTree>
    <p:extLst>
      <p:ext uri="{BB962C8B-B14F-4D97-AF65-F5344CB8AC3E}">
        <p14:creationId xmlns:p14="http://schemas.microsoft.com/office/powerpoint/2010/main" val="768639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10BFF12-1EB6-431A-B280-DA93A14E39B8}" type="slidenum">
              <a:rPr lang="en-DE" smtClean="0"/>
              <a:t>3</a:t>
            </a:fld>
            <a:endParaRPr lang="en-DE"/>
          </a:p>
        </p:txBody>
      </p:sp>
    </p:spTree>
    <p:extLst>
      <p:ext uri="{BB962C8B-B14F-4D97-AF65-F5344CB8AC3E}">
        <p14:creationId xmlns:p14="http://schemas.microsoft.com/office/powerpoint/2010/main" val="331442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1830458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13</a:t>
            </a:fld>
            <a:endParaRPr lang="en-GB"/>
          </a:p>
        </p:txBody>
      </p:sp>
    </p:spTree>
    <p:extLst>
      <p:ext uri="{BB962C8B-B14F-4D97-AF65-F5344CB8AC3E}">
        <p14:creationId xmlns:p14="http://schemas.microsoft.com/office/powerpoint/2010/main" val="3448352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14</a:t>
            </a:fld>
            <a:endParaRPr lang="en-GB"/>
          </a:p>
        </p:txBody>
      </p:sp>
    </p:spTree>
    <p:extLst>
      <p:ext uri="{BB962C8B-B14F-4D97-AF65-F5344CB8AC3E}">
        <p14:creationId xmlns:p14="http://schemas.microsoft.com/office/powerpoint/2010/main" val="165066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imagine if you combine those connectors to the data that you have in the </a:t>
            </a:r>
            <a:r>
              <a:rPr lang="en-US" sz="1200" b="0" kern="1200" dirty="0" err="1">
                <a:solidFill>
                  <a:schemeClr val="tx1"/>
                </a:solidFill>
                <a:effectLst/>
                <a:latin typeface="+mn-lt"/>
                <a:ea typeface="+mn-ea"/>
                <a:cs typeface="+mn-cs"/>
              </a:rPr>
              <a:t>CoE</a:t>
            </a:r>
            <a:r>
              <a:rPr lang="en-US" sz="1200" b="0" kern="1200" dirty="0">
                <a:solidFill>
                  <a:schemeClr val="tx1"/>
                </a:solidFill>
                <a:effectLst/>
                <a:latin typeface="+mn-lt"/>
                <a:ea typeface="+mn-ea"/>
                <a:cs typeface="+mn-cs"/>
              </a:rPr>
              <a:t> Starter Kit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You want to get a notification when apps and flows are shared with more than 20 people (business criticality, compliance check)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You want to limit sharing apps and flows with groups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You want to put apps in a quarantine, because it violates compliance guidelines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You want to make sure that apps and flows are within a solution in certain environments?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All the data is there and these connectors give you the possibility to utilize it. </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there are still things that are difficult to achieve with Power Automate and even with the </a:t>
            </a:r>
            <a:r>
              <a:rPr lang="en-US" sz="1200" b="0" kern="1200" dirty="0" err="1">
                <a:solidFill>
                  <a:schemeClr val="tx1"/>
                </a:solidFill>
                <a:effectLst/>
                <a:latin typeface="+mn-lt"/>
                <a:ea typeface="+mn-ea"/>
                <a:cs typeface="+mn-cs"/>
              </a:rPr>
              <a:t>CoE</a:t>
            </a:r>
            <a:r>
              <a:rPr lang="en-US" sz="1200" b="0" kern="1200" dirty="0">
                <a:solidFill>
                  <a:schemeClr val="tx1"/>
                </a:solidFill>
                <a:effectLst/>
                <a:latin typeface="+mn-lt"/>
                <a:ea typeface="+mn-ea"/>
                <a:cs typeface="+mn-cs"/>
              </a:rPr>
              <a:t>. If you want to get really serious about being an administrator, you can take it up a notch with…</a:t>
            </a:r>
            <a:endParaRPr lang="en-US" b="0" dirty="0"/>
          </a:p>
        </p:txBody>
      </p:sp>
      <p:sp>
        <p:nvSpPr>
          <p:cNvPr id="4" name="Slide Number Placeholder 3"/>
          <p:cNvSpPr>
            <a:spLocks noGrp="1"/>
          </p:cNvSpPr>
          <p:nvPr>
            <p:ph type="sldNum" sz="quarter" idx="5"/>
          </p:nvPr>
        </p:nvSpPr>
        <p:spPr/>
        <p:txBody>
          <a:bodyPr/>
          <a:lstStyle/>
          <a:p>
            <a:fld id="{7EB8C794-77EE-4724-B493-2E0907BFA558}" type="slidenum">
              <a:rPr lang="en-GB" smtClean="0"/>
              <a:t>15</a:t>
            </a:fld>
            <a:endParaRPr lang="en-GB"/>
          </a:p>
        </p:txBody>
      </p:sp>
    </p:spTree>
    <p:extLst>
      <p:ext uri="{BB962C8B-B14F-4D97-AF65-F5344CB8AC3E}">
        <p14:creationId xmlns:p14="http://schemas.microsoft.com/office/powerpoint/2010/main" val="107502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Apps Administration PowerShell Module gives you so much possibilities to manage almost everything in your Platform. </a:t>
            </a:r>
          </a:p>
          <a:p>
            <a:endParaRPr lang="en-US" dirty="0"/>
          </a:p>
          <a:p>
            <a:pPr marL="0" indent="0">
              <a:buFontTx/>
              <a:buNone/>
            </a:pPr>
            <a:r>
              <a:rPr lang="en-US" dirty="0"/>
              <a:t>There are many cool things you can do with that, just look at the amount of commands that we have</a:t>
            </a:r>
          </a:p>
          <a:p>
            <a:pPr marL="0" indent="0">
              <a:buFontTx/>
              <a:buNone/>
            </a:pPr>
            <a:endParaRPr lang="en-US" dirty="0"/>
          </a:p>
          <a:p>
            <a:pPr marL="0" indent="0">
              <a:buFontTx/>
              <a:buNone/>
            </a:pPr>
            <a:r>
              <a:rPr lang="en-US" dirty="0"/>
              <a:t>Get-Command –Module </a:t>
            </a:r>
            <a:r>
              <a:rPr lang="en-US" dirty="0" err="1"/>
              <a:t>Microsoft.PowerApps.Administration.PowerShell</a:t>
            </a:r>
            <a:endParaRPr lang="en-US" dirty="0"/>
          </a:p>
          <a:p>
            <a:endParaRPr lang="en-US" dirty="0"/>
          </a:p>
          <a:p>
            <a:r>
              <a:rPr lang="en-US" dirty="0"/>
              <a:t>Cool examples: </a:t>
            </a:r>
          </a:p>
          <a:p>
            <a:pPr marL="171450" indent="-171450">
              <a:buFontTx/>
              <a:buChar char="-"/>
            </a:pPr>
            <a:r>
              <a:rPr lang="en-US" dirty="0"/>
              <a:t>Manage consent plans (trial and dev licenses that user can sign up for on their own)</a:t>
            </a:r>
          </a:p>
          <a:p>
            <a:pPr marL="171450" indent="-171450">
              <a:buFontTx/>
              <a:buChar char="-"/>
            </a:pPr>
            <a:r>
              <a:rPr lang="en-US" dirty="0"/>
              <a:t>Bulk management. Change the ownership from one user account to another or migrate apps and owners</a:t>
            </a:r>
          </a:p>
          <a:p>
            <a:pPr marL="171450" indent="-171450">
              <a:buFontTx/>
              <a:buChar char="-"/>
            </a:pPr>
            <a:r>
              <a:rPr lang="en-US" dirty="0"/>
              <a:t>Clear APIs to bypass consent for certain apps (user don’t have to consent for connections)</a:t>
            </a:r>
          </a:p>
          <a:p>
            <a:pPr marL="171450" indent="-171450">
              <a:buFontTx/>
              <a:buChar char="-"/>
            </a:pPr>
            <a:r>
              <a:rPr lang="en-US" dirty="0"/>
              <a:t>Change the standard storage of custom SharePoint forms</a:t>
            </a:r>
          </a:p>
          <a:p>
            <a:pPr marL="171450" indent="-171450">
              <a:buFontTx/>
              <a:buChar char="-"/>
            </a:pPr>
            <a:r>
              <a:rPr lang="en-US" dirty="0"/>
              <a:t>Set flows so that they run in the context of an app</a:t>
            </a:r>
          </a:p>
          <a:p>
            <a:pPr marL="0" indent="0">
              <a:buFontTx/>
              <a:buNone/>
            </a:pPr>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16</a:t>
            </a:fld>
            <a:endParaRPr lang="en-GB"/>
          </a:p>
        </p:txBody>
      </p:sp>
    </p:spTree>
    <p:extLst>
      <p:ext uri="{BB962C8B-B14F-4D97-AF65-F5344CB8AC3E}">
        <p14:creationId xmlns:p14="http://schemas.microsoft.com/office/powerpoint/2010/main" val="126478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Apps Administration PowerShell Module gives you so much possibilities to manage almost everything in your Platform. </a:t>
            </a:r>
          </a:p>
          <a:p>
            <a:endParaRPr lang="en-US" dirty="0"/>
          </a:p>
          <a:p>
            <a:r>
              <a:rPr lang="en-US" dirty="0"/>
              <a:t>Cool examples: </a:t>
            </a:r>
          </a:p>
          <a:p>
            <a:pPr marL="171450" indent="-171450">
              <a:buFontTx/>
              <a:buChar char="-"/>
            </a:pPr>
            <a:r>
              <a:rPr lang="en-US" dirty="0"/>
              <a:t>Manage consent plans</a:t>
            </a:r>
          </a:p>
          <a:p>
            <a:pPr marL="171450" indent="-171450">
              <a:buFontTx/>
              <a:buChar char="-"/>
            </a:pPr>
            <a:r>
              <a:rPr lang="en-US" dirty="0"/>
              <a:t>Bulk management. Change the ownership from one user account to another</a:t>
            </a:r>
          </a:p>
          <a:p>
            <a:pPr marL="171450" indent="-171450">
              <a:buFontTx/>
              <a:buChar char="-"/>
            </a:pPr>
            <a:r>
              <a:rPr lang="en-US" dirty="0"/>
              <a:t>Clear APIs to bypass consent for certain apps (user don’t have to consent for connections)</a:t>
            </a:r>
          </a:p>
          <a:p>
            <a:pPr marL="171450" indent="-171450">
              <a:buFontTx/>
              <a:buChar char="-"/>
            </a:pPr>
            <a:r>
              <a:rPr lang="en-US" dirty="0"/>
              <a:t>Change the standard storage of custom SharePoint forms</a:t>
            </a:r>
          </a:p>
          <a:p>
            <a:pPr marL="171450" indent="-171450">
              <a:buFontTx/>
              <a:buChar char="-"/>
            </a:pPr>
            <a:r>
              <a:rPr lang="en-US" dirty="0"/>
              <a:t>Set flows so that they run in the context of an app</a:t>
            </a:r>
          </a:p>
          <a:p>
            <a:pPr marL="0" indent="0">
              <a:buFontTx/>
              <a:buNone/>
            </a:pPr>
            <a:endParaRPr lang="en-US" dirty="0"/>
          </a:p>
          <a:p>
            <a:pPr marL="0" indent="0">
              <a:buFontTx/>
              <a:buNone/>
            </a:pPr>
            <a:r>
              <a:rPr lang="en-US" dirty="0"/>
              <a:t>There are many cool things you can do with that, just look at the amount of commands that we have</a:t>
            </a:r>
          </a:p>
        </p:txBody>
      </p:sp>
      <p:sp>
        <p:nvSpPr>
          <p:cNvPr id="4" name="Slide Number Placeholder 3"/>
          <p:cNvSpPr>
            <a:spLocks noGrp="1"/>
          </p:cNvSpPr>
          <p:nvPr>
            <p:ph type="sldNum" sz="quarter" idx="5"/>
          </p:nvPr>
        </p:nvSpPr>
        <p:spPr/>
        <p:txBody>
          <a:bodyPr/>
          <a:lstStyle/>
          <a:p>
            <a:fld id="{7EB8C794-77EE-4724-B493-2E0907BFA558}" type="slidenum">
              <a:rPr lang="en-GB" smtClean="0"/>
              <a:t>17</a:t>
            </a:fld>
            <a:endParaRPr lang="en-GB"/>
          </a:p>
        </p:txBody>
      </p:sp>
    </p:spTree>
    <p:extLst>
      <p:ext uri="{BB962C8B-B14F-4D97-AF65-F5344CB8AC3E}">
        <p14:creationId xmlns:p14="http://schemas.microsoft.com/office/powerpoint/2010/main" val="1422653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monthly:</a:t>
            </a:r>
          </a:p>
          <a:p>
            <a:endParaRPr lang="en-US" dirty="0"/>
          </a:p>
          <a:p>
            <a:r>
              <a:rPr lang="en-US" dirty="0"/>
              <a:t>But since we are talking about Power Platform and automation, think about the custom connectors, archiving and cleaning up. I hope you got the idea that you could automate those tasks as well. </a:t>
            </a:r>
            <a:br>
              <a:rPr lang="en-US" dirty="0"/>
            </a:br>
            <a:br>
              <a:rPr lang="en-US" dirty="0"/>
            </a:br>
            <a:r>
              <a:rPr lang="en-US" dirty="0"/>
              <a:t>If you, I would add another point…</a:t>
            </a:r>
          </a:p>
          <a:p>
            <a:endParaRPr lang="en-US" dirty="0"/>
          </a:p>
          <a:p>
            <a:r>
              <a:rPr lang="en-US" dirty="0"/>
              <a:t>Then of course it depends what kind of processes do you have running:</a:t>
            </a:r>
          </a:p>
          <a:p>
            <a:pPr marL="228600" indent="-228600">
              <a:buAutoNum type="arabicPeriod"/>
            </a:pPr>
            <a:r>
              <a:rPr lang="en-US" dirty="0"/>
              <a:t>Cleanup process</a:t>
            </a:r>
          </a:p>
          <a:p>
            <a:pPr marL="228600" indent="-228600">
              <a:buAutoNum type="arabicPeriod"/>
            </a:pPr>
            <a:r>
              <a:rPr lang="en-US" dirty="0"/>
              <a:t>Compliance process</a:t>
            </a:r>
          </a:p>
          <a:p>
            <a:pPr marL="228600" indent="-228600">
              <a:buAutoNum type="arabicPeriod"/>
            </a:pPr>
            <a:r>
              <a:rPr lang="en-US" dirty="0"/>
              <a:t>On- and offboarding</a:t>
            </a:r>
          </a:p>
          <a:p>
            <a:pPr marL="228600" indent="-228600">
              <a:buAutoNum type="arabicPeriod"/>
            </a:pPr>
            <a:r>
              <a:rPr lang="en-US" dirty="0"/>
              <a:t>Inactivity processes</a:t>
            </a:r>
          </a:p>
          <a:p>
            <a:pPr marL="228600" indent="-228600">
              <a:buAutoNum type="arabicPeriod"/>
            </a:pPr>
            <a:r>
              <a:rPr lang="en-US" dirty="0"/>
              <a:t>Environment requests</a:t>
            </a:r>
          </a:p>
        </p:txBody>
      </p:sp>
      <p:sp>
        <p:nvSpPr>
          <p:cNvPr id="4" name="Slide Number Placeholder 3"/>
          <p:cNvSpPr>
            <a:spLocks noGrp="1"/>
          </p:cNvSpPr>
          <p:nvPr>
            <p:ph type="sldNum" sz="quarter" idx="5"/>
          </p:nvPr>
        </p:nvSpPr>
        <p:spPr/>
        <p:txBody>
          <a:bodyPr/>
          <a:lstStyle/>
          <a:p>
            <a:fld id="{7EB8C794-77EE-4724-B493-2E0907BFA558}" type="slidenum">
              <a:rPr lang="en-GB" smtClean="0"/>
              <a:t>18</a:t>
            </a:fld>
            <a:endParaRPr lang="en-GB"/>
          </a:p>
        </p:txBody>
      </p:sp>
    </p:spTree>
    <p:extLst>
      <p:ext uri="{BB962C8B-B14F-4D97-AF65-F5344CB8AC3E}">
        <p14:creationId xmlns:p14="http://schemas.microsoft.com/office/powerpoint/2010/main" val="380847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monthly:</a:t>
            </a:r>
          </a:p>
          <a:p>
            <a:endParaRPr lang="en-US" dirty="0"/>
          </a:p>
          <a:p>
            <a:r>
              <a:rPr lang="en-US" dirty="0"/>
              <a:t>But since we are talking about Power Platform and automation, think about the custom connectors, archiving and cleaning up. I hope you got the idea that you could automate those tasks as well. </a:t>
            </a:r>
            <a:br>
              <a:rPr lang="en-US" dirty="0"/>
            </a:br>
            <a:br>
              <a:rPr lang="en-US" dirty="0"/>
            </a:br>
            <a:r>
              <a:rPr lang="en-US" dirty="0"/>
              <a:t>If you, I would add another point…</a:t>
            </a:r>
          </a:p>
          <a:p>
            <a:endParaRPr lang="en-US" dirty="0"/>
          </a:p>
          <a:p>
            <a:r>
              <a:rPr lang="en-US" dirty="0"/>
              <a:t>Then of course it depends what kind of processes do you have running:</a:t>
            </a:r>
          </a:p>
        </p:txBody>
      </p:sp>
      <p:sp>
        <p:nvSpPr>
          <p:cNvPr id="4" name="Slide Number Placeholder 3"/>
          <p:cNvSpPr>
            <a:spLocks noGrp="1"/>
          </p:cNvSpPr>
          <p:nvPr>
            <p:ph type="sldNum" sz="quarter" idx="5"/>
          </p:nvPr>
        </p:nvSpPr>
        <p:spPr/>
        <p:txBody>
          <a:bodyPr/>
          <a:lstStyle/>
          <a:p>
            <a:fld id="{7EB8C794-77EE-4724-B493-2E0907BFA558}" type="slidenum">
              <a:rPr lang="en-GB" smtClean="0"/>
              <a:t>19</a:t>
            </a:fld>
            <a:endParaRPr lang="en-GB"/>
          </a:p>
        </p:txBody>
      </p:sp>
    </p:spTree>
    <p:extLst>
      <p:ext uri="{BB962C8B-B14F-4D97-AF65-F5344CB8AC3E}">
        <p14:creationId xmlns:p14="http://schemas.microsoft.com/office/powerpoint/2010/main" val="114884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20</a:t>
            </a:fld>
            <a:endParaRPr lang="en-GB"/>
          </a:p>
        </p:txBody>
      </p:sp>
    </p:spTree>
    <p:extLst>
      <p:ext uri="{BB962C8B-B14F-4D97-AF65-F5344CB8AC3E}">
        <p14:creationId xmlns:p14="http://schemas.microsoft.com/office/powerpoint/2010/main" val="221346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21</a:t>
            </a:fld>
            <a:endParaRPr lang="en-GB"/>
          </a:p>
        </p:txBody>
      </p:sp>
    </p:spTree>
    <p:extLst>
      <p:ext uri="{BB962C8B-B14F-4D97-AF65-F5344CB8AC3E}">
        <p14:creationId xmlns:p14="http://schemas.microsoft.com/office/powerpoint/2010/main" val="426793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1132565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Main Content Slide – Dark Background: </a:t>
            </a:r>
            <a:r>
              <a:rPr lang="en-IE" sz="1200" kern="1200" dirty="0">
                <a:solidFill>
                  <a:schemeClr val="tx1"/>
                </a:solidFill>
                <a:effectLst/>
                <a:latin typeface="+mn-lt"/>
                <a:ea typeface="+mn-ea"/>
                <a:cs typeface="+mn-cs"/>
              </a:rPr>
              <a:t>Title / Copy Text</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Use this slide for inserting </a:t>
            </a:r>
            <a:r>
              <a:rPr lang="en-IE" sz="1200" b="1" kern="1200" dirty="0">
                <a:solidFill>
                  <a:schemeClr val="tx1"/>
                </a:solidFill>
                <a:effectLst/>
                <a:latin typeface="+mn-lt"/>
                <a:ea typeface="+mn-ea"/>
                <a:cs typeface="+mn-cs"/>
              </a:rPr>
              <a:t>text-only information</a:t>
            </a:r>
            <a:r>
              <a:rPr lang="en-IE" sz="1200" kern="1200" dirty="0">
                <a:solidFill>
                  <a:schemeClr val="tx1"/>
                </a:solidFill>
                <a:effectLst/>
                <a:latin typeface="+mn-lt"/>
                <a:ea typeface="+mn-ea"/>
                <a:cs typeface="+mn-cs"/>
              </a:rPr>
              <a:t> into the Main Content of the presentation.</a:t>
            </a:r>
          </a:p>
          <a:p>
            <a:br>
              <a:rPr lang="en-IE" sz="1200" kern="1200" dirty="0">
                <a:solidFill>
                  <a:schemeClr val="tx1"/>
                </a:solidFill>
                <a:effectLst/>
                <a:latin typeface="+mn-lt"/>
                <a:ea typeface="+mn-ea"/>
                <a:cs typeface="+mn-cs"/>
              </a:rPr>
            </a:br>
            <a:r>
              <a:rPr lang="en-IE" sz="1200" kern="1200" dirty="0">
                <a:solidFill>
                  <a:schemeClr val="tx1"/>
                </a:solidFill>
                <a:effectLst/>
                <a:latin typeface="+mn-lt"/>
                <a:ea typeface="+mn-ea"/>
                <a:cs typeface="+mn-cs"/>
              </a:rPr>
              <a:t>The text is preformatted with font and colour styles.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Font-size can be altered to allow the content to fit the slide correctly. </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The Title Text Box can be deleted if not required.</a:t>
            </a:r>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22</a:t>
            </a:fld>
            <a:endParaRPr lang="en-GB"/>
          </a:p>
        </p:txBody>
      </p:sp>
    </p:spTree>
    <p:extLst>
      <p:ext uri="{BB962C8B-B14F-4D97-AF65-F5344CB8AC3E}">
        <p14:creationId xmlns:p14="http://schemas.microsoft.com/office/powerpoint/2010/main" val="191971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Let’s have a look at the official documentation. I found two good examples. The first is from Microsoft Learn:</a:t>
            </a:r>
          </a:p>
          <a:p>
            <a:endParaRPr lang="en-US" b="0" dirty="0"/>
          </a:p>
          <a:p>
            <a:r>
              <a:rPr lang="en-US" b="0" dirty="0"/>
              <a:t>And I really like that a lot. I often go with this definition, but there is one very important part missing in that. </a:t>
            </a:r>
          </a:p>
          <a:p>
            <a:endParaRPr lang="en-US" b="0" dirty="0"/>
          </a:p>
          <a:p>
            <a:r>
              <a:rPr lang="en-US" b="0" dirty="0"/>
              <a:t>That’s why I looked for another definition and I found one in the Microsoft Whitepaper for administering a low-code development platform</a:t>
            </a:r>
          </a:p>
          <a:p>
            <a:endParaRPr lang="en-US" b="0" dirty="0"/>
          </a:p>
          <a:p>
            <a:r>
              <a:rPr lang="en-US" b="0" dirty="0"/>
              <a:t>That’s another good definition but I have two serious issues with that. And I would like to tell you which ones, because I see those way too often when I work with customers:</a:t>
            </a:r>
          </a:p>
          <a:p>
            <a:endParaRPr lang="en-US" b="0" dirty="0"/>
          </a:p>
          <a:p>
            <a:pPr marL="228600" indent="-228600">
              <a:buAutoNum type="arabicPeriod"/>
            </a:pPr>
            <a:r>
              <a:rPr lang="en-US" b="0" dirty="0"/>
              <a:t>Supporting application: Okay, please takes notes now: The Administrator is no first level support! I do get the fact, that when administrators take care of the platform, you get into that role easily. But please keep in mind that you are no support for how to build apps or how to fix errors in apps or flows.</a:t>
            </a:r>
          </a:p>
          <a:p>
            <a:pPr marL="228600" indent="-228600">
              <a:buAutoNum type="arabicPeriod"/>
            </a:pPr>
            <a:r>
              <a:rPr lang="en-US" b="0" dirty="0"/>
              <a:t>The other part, I have a problem with is the planning part and that’s a bit trickier. Administrators are securing, protecting and maintaining the platform and that includes setting up environments and DLPs. But who is responsible for planning how to run the platform? Can you decide how the platform is getting utilized? Can you align the technical possibilities with the overall business strategy? Should you be responsible for that? </a:t>
            </a:r>
          </a:p>
          <a:p>
            <a:pPr marL="228600" indent="-228600">
              <a:buAutoNum type="arabicPeriod"/>
            </a:pPr>
            <a:r>
              <a:rPr lang="en-US" b="0" dirty="0"/>
              <a:t>I think the planning part can only be done by a low-code team consisting of business decision makers, administrators and businesspeople. You as administrators are part of that, yes, but it’s not a responsibility lying on your shoulders only. </a:t>
            </a:r>
          </a:p>
          <a:p>
            <a:pPr marL="228600" indent="-228600">
              <a:buAutoNum type="arabicPeriod"/>
            </a:pPr>
            <a:endParaRPr lang="en-US" b="0" dirty="0"/>
          </a:p>
        </p:txBody>
      </p:sp>
      <p:sp>
        <p:nvSpPr>
          <p:cNvPr id="4" name="Slide Number Placeholder 3"/>
          <p:cNvSpPr>
            <a:spLocks noGrp="1"/>
          </p:cNvSpPr>
          <p:nvPr>
            <p:ph type="sldNum" sz="quarter" idx="5"/>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362468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if we break it down, we have 4 big things to take care of</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Now this can be quite a hand full of work and if you were wondering why I was including that whitepaper earlier, with the definition I don’t agree with…</a:t>
            </a:r>
          </a:p>
        </p:txBody>
      </p:sp>
      <p:sp>
        <p:nvSpPr>
          <p:cNvPr id="4" name="Slide Number Placeholder 3"/>
          <p:cNvSpPr>
            <a:spLocks noGrp="1"/>
          </p:cNvSpPr>
          <p:nvPr>
            <p:ph type="sldNum" sz="quarter" idx="5"/>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3304871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That is the reason, because one of the first recommended steps is this one.</a:t>
            </a:r>
          </a:p>
          <a:p>
            <a:pPr marL="0" indent="0">
              <a:buNone/>
            </a:pPr>
            <a:endParaRPr lang="en-US" b="0" dirty="0"/>
          </a:p>
          <a:p>
            <a:pPr marL="0" indent="0">
              <a:buNone/>
            </a:pPr>
            <a:r>
              <a:rPr lang="en-US" b="0" dirty="0"/>
              <a:t>Power Platform Administration is too much for a single person to handle. </a:t>
            </a:r>
            <a:br>
              <a:rPr lang="en-US" b="0" dirty="0"/>
            </a:br>
            <a:br>
              <a:rPr lang="en-US" b="0" dirty="0"/>
            </a:br>
            <a:r>
              <a:rPr lang="en-US" b="0" dirty="0"/>
              <a:t>Tell everyone, because I usually see overworked and stressed-out admins, so please quote me here!</a:t>
            </a:r>
          </a:p>
        </p:txBody>
      </p:sp>
      <p:sp>
        <p:nvSpPr>
          <p:cNvPr id="4" name="Slide Number Placeholder 3"/>
          <p:cNvSpPr>
            <a:spLocks noGrp="1"/>
          </p:cNvSpPr>
          <p:nvPr>
            <p:ph type="sldNum" sz="quarter" idx="5"/>
          </p:nvPr>
        </p:nvSpPr>
        <p:spPr/>
        <p:txBody>
          <a:bodyPr/>
          <a:lstStyle/>
          <a:p>
            <a:fld id="{7EB8C794-77EE-4724-B493-2E0907BFA558}" type="slidenum">
              <a:rPr lang="en-GB" smtClean="0"/>
              <a:t>7</a:t>
            </a:fld>
            <a:endParaRPr lang="en-GB"/>
          </a:p>
        </p:txBody>
      </p:sp>
    </p:spTree>
    <p:extLst>
      <p:ext uri="{BB962C8B-B14F-4D97-AF65-F5344CB8AC3E}">
        <p14:creationId xmlns:p14="http://schemas.microsoft.com/office/powerpoint/2010/main" val="334256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cool kids say nowadays.</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Why? Well, because if I talk about an Admin center, you may ask, which one? There are 15 admin centers listed in M365 so it may get confusing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assume you know the </a:t>
            </a:r>
            <a:r>
              <a:rPr lang="en-US" sz="1200" b="0" kern="1200" dirty="0" err="1">
                <a:solidFill>
                  <a:schemeClr val="tx1"/>
                </a:solidFill>
                <a:effectLst/>
                <a:latin typeface="+mn-lt"/>
                <a:ea typeface="+mn-ea"/>
                <a:cs typeface="+mn-cs"/>
              </a:rPr>
              <a:t>ppac</a:t>
            </a:r>
            <a:r>
              <a:rPr lang="en-US" sz="1200" b="0" kern="1200" dirty="0">
                <a:solidFill>
                  <a:schemeClr val="tx1"/>
                </a:solidFill>
                <a:effectLst/>
                <a:latin typeface="+mn-lt"/>
                <a:ea typeface="+mn-ea"/>
                <a:cs typeface="+mn-cs"/>
              </a:rPr>
              <a:t> already (if not, you should start learning right after this session), but I want to show you some areas that are often overlooked by some people.</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8</a:t>
            </a:fld>
            <a:endParaRPr lang="en-GB"/>
          </a:p>
        </p:txBody>
      </p:sp>
    </p:spTree>
    <p:extLst>
      <p:ext uri="{BB962C8B-B14F-4D97-AF65-F5344CB8AC3E}">
        <p14:creationId xmlns:p14="http://schemas.microsoft.com/office/powerpoint/2010/main" val="427279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I want to show a quick demo of often overlooked features in the admin center</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9</a:t>
            </a:fld>
            <a:endParaRPr lang="en-GB"/>
          </a:p>
        </p:txBody>
      </p:sp>
    </p:spTree>
    <p:extLst>
      <p:ext uri="{BB962C8B-B14F-4D97-AF65-F5344CB8AC3E}">
        <p14:creationId xmlns:p14="http://schemas.microsoft.com/office/powerpoint/2010/main" val="1469376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I want to show a quick demo of often overlooked features in the admin center</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194985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hidden treasure are those </a:t>
            </a:r>
            <a:r>
              <a:rPr lang="en-US" sz="1200" b="0" kern="1200" dirty="0" err="1">
                <a:solidFill>
                  <a:schemeClr val="tx1"/>
                </a:solidFill>
                <a:effectLst/>
                <a:latin typeface="+mn-lt"/>
                <a:ea typeface="+mn-ea"/>
                <a:cs typeface="+mn-cs"/>
              </a:rPr>
              <a:t>dataverse</a:t>
            </a:r>
            <a:r>
              <a:rPr lang="en-US" sz="1200" b="0" kern="1200" dirty="0">
                <a:solidFill>
                  <a:schemeClr val="tx1"/>
                </a:solidFill>
                <a:effectLst/>
                <a:latin typeface="+mn-lt"/>
                <a:ea typeface="+mn-ea"/>
                <a:cs typeface="+mn-cs"/>
              </a:rPr>
              <a:t> tables, I want to show you real quick.</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16456222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00160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42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131199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solidFill>
                    <a:sysClr val="windowText" lastClr="000000"/>
                  </a:solidFill>
                </a:ln>
                <a:effectLst>
                  <a:outerShdw blurRad="50800" dist="38100" dir="2700000" algn="tl" rotWithShape="0">
                    <a:prstClr val="black">
                      <a:alpha val="40000"/>
                    </a:prstClr>
                  </a:outerShdw>
                </a:effectLst>
                <a:latin typeface="+mj-lt"/>
              </a:defRPr>
            </a:lvl1pPr>
            <a:lvl2pPr algn="ctr">
              <a:defRPr>
                <a:ln>
                  <a:solidFill>
                    <a:sysClr val="windowText" lastClr="000000"/>
                  </a:solidFill>
                </a:ln>
                <a:effectLst>
                  <a:outerShdw blurRad="50800" dist="38100" dir="2700000" algn="tl" rotWithShape="0">
                    <a:prstClr val="black">
                      <a:alpha val="40000"/>
                    </a:prstClr>
                  </a:outerShdw>
                </a:effectLst>
                <a:latin typeface="+mj-lt"/>
              </a:defRPr>
            </a:lvl2pPr>
            <a:lvl3pPr algn="ctr">
              <a:defRPr>
                <a:ln>
                  <a:solidFill>
                    <a:sysClr val="windowText" lastClr="000000"/>
                  </a:solidFill>
                </a:ln>
                <a:effectLst>
                  <a:outerShdw blurRad="50800" dist="38100" dir="2700000" algn="tl" rotWithShape="0">
                    <a:prstClr val="black">
                      <a:alpha val="40000"/>
                    </a:prstClr>
                  </a:outerShdw>
                </a:effectLst>
                <a:latin typeface="+mj-lt"/>
              </a:defRPr>
            </a:lvl3pPr>
            <a:lvl4pPr algn="ctr">
              <a:defRPr>
                <a:ln>
                  <a:solidFill>
                    <a:sysClr val="windowText" lastClr="000000"/>
                  </a:solidFill>
                </a:ln>
                <a:effectLst>
                  <a:outerShdw blurRad="50800" dist="38100" dir="2700000" algn="tl" rotWithShape="0">
                    <a:prstClr val="black">
                      <a:alpha val="40000"/>
                    </a:prstClr>
                  </a:outerShdw>
                </a:effectLst>
                <a:latin typeface="+mj-lt"/>
              </a:defRPr>
            </a:lvl4pPr>
            <a:lvl5pPr algn="ctr">
              <a:defRPr>
                <a:ln>
                  <a:solidFill>
                    <a:sysClr val="windowText" lastClr="000000"/>
                  </a:solidFill>
                </a:ln>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81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tx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Box 16">
            <a:extLst>
              <a:ext uri="{FF2B5EF4-FFF2-40B4-BE49-F238E27FC236}">
                <a16:creationId xmlns:a16="http://schemas.microsoft.com/office/drawing/2014/main" id="{F923194B-82ED-C796-A195-F76E21BD5ED1}"/>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9" name="Graphic 18">
            <a:extLst>
              <a:ext uri="{FF2B5EF4-FFF2-40B4-BE49-F238E27FC236}">
                <a16:creationId xmlns:a16="http://schemas.microsoft.com/office/drawing/2014/main" id="{D8526224-7DB7-D2C7-92BA-3BC9FE9DFA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21" name="Slide Number Placeholder 5" descr="Slide Number">
            <a:extLst>
              <a:ext uri="{FF2B5EF4-FFF2-40B4-BE49-F238E27FC236}">
                <a16:creationId xmlns:a16="http://schemas.microsoft.com/office/drawing/2014/main" id="{E2B7ED5F-9F11-7425-9FF6-9579D70F3114}"/>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22" name="Picture 21" descr="Scottish Summit Logo">
            <a:extLst>
              <a:ext uri="{FF2B5EF4-FFF2-40B4-BE49-F238E27FC236}">
                <a16:creationId xmlns:a16="http://schemas.microsoft.com/office/drawing/2014/main" id="{8C7BBA29-1D02-2170-4213-A39670B659A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5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568240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4462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48917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16175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64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ain Content : Title +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76BC21"/>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64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6">
                  <a:lumMod val="50000"/>
                </a:schemeClr>
              </a:gs>
              <a:gs pos="100000">
                <a:schemeClr val="accent6">
                  <a:lumMod val="50000"/>
                  <a:alpha val="50000"/>
                </a:schemeClr>
              </a:gs>
              <a:gs pos="82000">
                <a:schemeClr val="accent6">
                  <a:lumMod val="50000"/>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ate Placeholder 3" descr="#ScottishSummit2022">
            <a:extLst>
              <a:ext uri="{FF2B5EF4-FFF2-40B4-BE49-F238E27FC236}">
                <a16:creationId xmlns:a16="http://schemas.microsoft.com/office/drawing/2014/main" id="{7F71707A-6F3C-904C-FE02-BB09ADD52290}"/>
              </a:ext>
            </a:extLst>
          </p:cNvPr>
          <p:cNvSpPr txBox="1">
            <a:spLocks/>
          </p:cNvSpPr>
          <p:nvPr userDrawn="1"/>
        </p:nvSpPr>
        <p:spPr>
          <a:xfrm>
            <a:off x="1804415" y="5299773"/>
            <a:ext cx="9637776"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200" dirty="0">
                <a:ln w="12700">
                  <a:noFill/>
                </a:ln>
                <a:solidFill>
                  <a:schemeClr val="bg1"/>
                </a:solidFill>
                <a:effectLst/>
              </a:rPr>
              <a:t>#ScottishSummit2023</a:t>
            </a:r>
          </a:p>
        </p:txBody>
      </p:sp>
    </p:spTree>
    <p:extLst>
      <p:ext uri="{BB962C8B-B14F-4D97-AF65-F5344CB8AC3E}">
        <p14:creationId xmlns:p14="http://schemas.microsoft.com/office/powerpoint/2010/main" val="2840477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64260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Alternate Title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2"/>
              </a:gs>
              <a:gs pos="100000">
                <a:schemeClr val="accent2">
                  <a:alpha val="50000"/>
                </a:schemeClr>
              </a:gs>
              <a:gs pos="82000">
                <a:schemeClr val="accent2">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a:xfrm>
            <a:off x="1804416" y="5349875"/>
            <a:ext cx="9637776" cy="365125"/>
          </a:xfrm>
        </p:spPr>
        <p:txBody>
          <a:bodyPr/>
          <a:lstStyle>
            <a:lvl1pPr algn="ctr">
              <a:defRPr sz="2400"/>
            </a:lvl1pPr>
          </a:lstStyle>
          <a:p>
            <a:r>
              <a:rPr lang="en-GB" dirty="0"/>
              <a:t>#ScottishSummit2023</a:t>
            </a:r>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457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447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658686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296041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202989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815914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033357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82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146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4820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54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noFill/>
                </a:ln>
                <a:solidFill>
                  <a:sysClr val="windowText" lastClr="000000"/>
                </a:solidFill>
                <a:effectLst>
                  <a:outerShdw blurRad="50800" dist="38100" dir="2700000" algn="tl" rotWithShape="0">
                    <a:prstClr val="black">
                      <a:alpha val="40000"/>
                    </a:prstClr>
                  </a:outerShdw>
                </a:effectLst>
                <a:latin typeface="+mj-lt"/>
              </a:defRPr>
            </a:lvl1pPr>
            <a:lvl2pPr algn="ctr">
              <a:defRPr>
                <a:ln>
                  <a:noFill/>
                </a:ln>
                <a:solidFill>
                  <a:sysClr val="windowText" lastClr="000000"/>
                </a:solidFill>
                <a:effectLst>
                  <a:outerShdw blurRad="50800" dist="38100" dir="2700000" algn="tl" rotWithShape="0">
                    <a:prstClr val="black">
                      <a:alpha val="40000"/>
                    </a:prstClr>
                  </a:outerShdw>
                </a:effectLst>
                <a:latin typeface="+mj-lt"/>
              </a:defRPr>
            </a:lvl2pPr>
            <a:lvl3pPr algn="ctr">
              <a:defRPr>
                <a:ln>
                  <a:noFill/>
                </a:ln>
                <a:solidFill>
                  <a:sysClr val="windowText" lastClr="000000"/>
                </a:solidFill>
                <a:effectLst>
                  <a:outerShdw blurRad="50800" dist="38100" dir="2700000" algn="tl" rotWithShape="0">
                    <a:prstClr val="black">
                      <a:alpha val="40000"/>
                    </a:prstClr>
                  </a:outerShdw>
                </a:effectLst>
                <a:latin typeface="+mj-lt"/>
              </a:defRPr>
            </a:lvl3pPr>
            <a:lvl4pPr algn="ctr">
              <a:defRPr>
                <a:ln>
                  <a:noFill/>
                </a:ln>
                <a:solidFill>
                  <a:sysClr val="windowText" lastClr="000000"/>
                </a:solidFill>
                <a:effectLst>
                  <a:outerShdw blurRad="50800" dist="38100" dir="2700000" algn="tl" rotWithShape="0">
                    <a:prstClr val="black">
                      <a:alpha val="40000"/>
                    </a:prstClr>
                  </a:outerShdw>
                </a:effectLst>
                <a:latin typeface="+mj-lt"/>
              </a:defRPr>
            </a:lvl4pPr>
            <a:lvl5pPr algn="ctr">
              <a:defRPr>
                <a:ln>
                  <a:noFill/>
                </a:ln>
                <a:solidFill>
                  <a:sysClr val="windowText" lastClr="000000"/>
                </a:solidFill>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59030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a:extLst>
              <a:ext uri="{FF2B5EF4-FFF2-40B4-BE49-F238E27FC236}">
                <a16:creationId xmlns:a16="http://schemas.microsoft.com/office/drawing/2014/main" id="{783A53B0-5B97-1F0E-4903-EC871BB05FBA}"/>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3" name="Graphic 12">
            <a:extLst>
              <a:ext uri="{FF2B5EF4-FFF2-40B4-BE49-F238E27FC236}">
                <a16:creationId xmlns:a16="http://schemas.microsoft.com/office/drawing/2014/main" id="{2C3524C6-1FC2-09DA-2D18-1ACB3C2B877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15" name="Slide Number Placeholder 5" descr="Slide Number">
            <a:extLst>
              <a:ext uri="{FF2B5EF4-FFF2-40B4-BE49-F238E27FC236}">
                <a16:creationId xmlns:a16="http://schemas.microsoft.com/office/drawing/2014/main" id="{BE686D76-64E4-9DBD-D255-CA4A74695BCB}"/>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7" name="Picture 16" descr="Scottish Summit Logo">
            <a:extLst>
              <a:ext uri="{FF2B5EF4-FFF2-40B4-BE49-F238E27FC236}">
                <a16:creationId xmlns:a16="http://schemas.microsoft.com/office/drawing/2014/main" id="{5D96107B-FC61-ED46-CFEF-1D0048F38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81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4235771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5858897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54160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379151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29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001605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6">
                  <a:lumMod val="50000"/>
                </a:schemeClr>
              </a:gs>
              <a:gs pos="100000">
                <a:schemeClr val="accent6">
                  <a:lumMod val="50000"/>
                  <a:alpha val="50000"/>
                </a:schemeClr>
              </a:gs>
              <a:gs pos="82000">
                <a:schemeClr val="accent6">
                  <a:lumMod val="50000"/>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ate Placeholder 3" descr="#ScottishSummit2022">
            <a:extLst>
              <a:ext uri="{FF2B5EF4-FFF2-40B4-BE49-F238E27FC236}">
                <a16:creationId xmlns:a16="http://schemas.microsoft.com/office/drawing/2014/main" id="{7F71707A-6F3C-904C-FE02-BB09ADD52290}"/>
              </a:ext>
            </a:extLst>
          </p:cNvPr>
          <p:cNvSpPr txBox="1">
            <a:spLocks/>
          </p:cNvSpPr>
          <p:nvPr userDrawn="1"/>
        </p:nvSpPr>
        <p:spPr>
          <a:xfrm>
            <a:off x="1804415" y="5299773"/>
            <a:ext cx="9637776"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200" dirty="0">
                <a:ln w="12700">
                  <a:noFill/>
                </a:ln>
                <a:solidFill>
                  <a:schemeClr val="bg1"/>
                </a:solidFill>
                <a:effectLst/>
              </a:rPr>
              <a:t>#ScottishSummit2023</a:t>
            </a:r>
          </a:p>
        </p:txBody>
      </p:sp>
    </p:spTree>
    <p:extLst>
      <p:ext uri="{BB962C8B-B14F-4D97-AF65-F5344CB8AC3E}">
        <p14:creationId xmlns:p14="http://schemas.microsoft.com/office/powerpoint/2010/main" val="284047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33792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 Bi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48200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33792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32405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753204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711924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948711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31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42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131199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solidFill>
                    <a:sysClr val="windowText" lastClr="000000"/>
                  </a:solidFill>
                </a:ln>
                <a:effectLst>
                  <a:outerShdw blurRad="50800" dist="38100" dir="2700000" algn="tl" rotWithShape="0">
                    <a:prstClr val="black">
                      <a:alpha val="40000"/>
                    </a:prstClr>
                  </a:outerShdw>
                </a:effectLst>
                <a:latin typeface="+mj-lt"/>
              </a:defRPr>
            </a:lvl1pPr>
            <a:lvl2pPr algn="ctr">
              <a:defRPr>
                <a:ln>
                  <a:solidFill>
                    <a:sysClr val="windowText" lastClr="000000"/>
                  </a:solidFill>
                </a:ln>
                <a:effectLst>
                  <a:outerShdw blurRad="50800" dist="38100" dir="2700000" algn="tl" rotWithShape="0">
                    <a:prstClr val="black">
                      <a:alpha val="40000"/>
                    </a:prstClr>
                  </a:outerShdw>
                </a:effectLst>
                <a:latin typeface="+mj-lt"/>
              </a:defRPr>
            </a:lvl2pPr>
            <a:lvl3pPr algn="ctr">
              <a:defRPr>
                <a:ln>
                  <a:solidFill>
                    <a:sysClr val="windowText" lastClr="000000"/>
                  </a:solidFill>
                </a:ln>
                <a:effectLst>
                  <a:outerShdw blurRad="50800" dist="38100" dir="2700000" algn="tl" rotWithShape="0">
                    <a:prstClr val="black">
                      <a:alpha val="40000"/>
                    </a:prstClr>
                  </a:outerShdw>
                </a:effectLst>
                <a:latin typeface="+mj-lt"/>
              </a:defRPr>
            </a:lvl3pPr>
            <a:lvl4pPr algn="ctr">
              <a:defRPr>
                <a:ln>
                  <a:solidFill>
                    <a:sysClr val="windowText" lastClr="000000"/>
                  </a:solidFill>
                </a:ln>
                <a:effectLst>
                  <a:outerShdw blurRad="50800" dist="38100" dir="2700000" algn="tl" rotWithShape="0">
                    <a:prstClr val="black">
                      <a:alpha val="40000"/>
                    </a:prstClr>
                  </a:outerShdw>
                </a:effectLst>
                <a:latin typeface="+mj-lt"/>
              </a:defRPr>
            </a:lvl4pPr>
            <a:lvl5pPr algn="ctr">
              <a:defRPr>
                <a:ln>
                  <a:solidFill>
                    <a:sysClr val="windowText" lastClr="000000"/>
                  </a:solidFill>
                </a:ln>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8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32405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tx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Box 16">
            <a:extLst>
              <a:ext uri="{FF2B5EF4-FFF2-40B4-BE49-F238E27FC236}">
                <a16:creationId xmlns:a16="http://schemas.microsoft.com/office/drawing/2014/main" id="{F923194B-82ED-C796-A195-F76E21BD5ED1}"/>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9" name="Graphic 18">
            <a:extLst>
              <a:ext uri="{FF2B5EF4-FFF2-40B4-BE49-F238E27FC236}">
                <a16:creationId xmlns:a16="http://schemas.microsoft.com/office/drawing/2014/main" id="{D8526224-7DB7-D2C7-92BA-3BC9FE9DFA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21" name="Slide Number Placeholder 5" descr="Slide Number">
            <a:extLst>
              <a:ext uri="{FF2B5EF4-FFF2-40B4-BE49-F238E27FC236}">
                <a16:creationId xmlns:a16="http://schemas.microsoft.com/office/drawing/2014/main" id="{E2B7ED5F-9F11-7425-9FF6-9579D70F3114}"/>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22" name="Picture 21" descr="Scottish Summit Logo">
            <a:extLst>
              <a:ext uri="{FF2B5EF4-FFF2-40B4-BE49-F238E27FC236}">
                <a16:creationId xmlns:a16="http://schemas.microsoft.com/office/drawing/2014/main" id="{8C7BBA29-1D02-2170-4213-A39670B659A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5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5682405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446266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4891763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161750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640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64260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Alternate Title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2"/>
              </a:gs>
              <a:gs pos="100000">
                <a:schemeClr val="accent2">
                  <a:alpha val="50000"/>
                </a:schemeClr>
              </a:gs>
              <a:gs pos="82000">
                <a:schemeClr val="accent2">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a:xfrm>
            <a:off x="1804416" y="5349875"/>
            <a:ext cx="9637776" cy="365125"/>
          </a:xfrm>
        </p:spPr>
        <p:txBody>
          <a:bodyPr/>
          <a:lstStyle>
            <a:lvl1pPr algn="ctr">
              <a:defRPr sz="2400"/>
            </a:lvl1pPr>
          </a:lstStyle>
          <a:p>
            <a:r>
              <a:rPr lang="en-GB" dirty="0"/>
              <a:t>#ScottishSummit2023</a:t>
            </a:r>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457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447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658686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753204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2960411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2029890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815914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033357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82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146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54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noFill/>
                </a:ln>
                <a:solidFill>
                  <a:sysClr val="windowText" lastClr="000000"/>
                </a:solidFill>
                <a:effectLst>
                  <a:outerShdw blurRad="50800" dist="38100" dir="2700000" algn="tl" rotWithShape="0">
                    <a:prstClr val="black">
                      <a:alpha val="40000"/>
                    </a:prstClr>
                  </a:outerShdw>
                </a:effectLst>
                <a:latin typeface="+mj-lt"/>
              </a:defRPr>
            </a:lvl1pPr>
            <a:lvl2pPr algn="ctr">
              <a:defRPr>
                <a:ln>
                  <a:noFill/>
                </a:ln>
                <a:solidFill>
                  <a:sysClr val="windowText" lastClr="000000"/>
                </a:solidFill>
                <a:effectLst>
                  <a:outerShdw blurRad="50800" dist="38100" dir="2700000" algn="tl" rotWithShape="0">
                    <a:prstClr val="black">
                      <a:alpha val="40000"/>
                    </a:prstClr>
                  </a:outerShdw>
                </a:effectLst>
                <a:latin typeface="+mj-lt"/>
              </a:defRPr>
            </a:lvl2pPr>
            <a:lvl3pPr algn="ctr">
              <a:defRPr>
                <a:ln>
                  <a:noFill/>
                </a:ln>
                <a:solidFill>
                  <a:sysClr val="windowText" lastClr="000000"/>
                </a:solidFill>
                <a:effectLst>
                  <a:outerShdw blurRad="50800" dist="38100" dir="2700000" algn="tl" rotWithShape="0">
                    <a:prstClr val="black">
                      <a:alpha val="40000"/>
                    </a:prstClr>
                  </a:outerShdw>
                </a:effectLst>
                <a:latin typeface="+mj-lt"/>
              </a:defRPr>
            </a:lvl3pPr>
            <a:lvl4pPr algn="ctr">
              <a:defRPr>
                <a:ln>
                  <a:noFill/>
                </a:ln>
                <a:solidFill>
                  <a:sysClr val="windowText" lastClr="000000"/>
                </a:solidFill>
                <a:effectLst>
                  <a:outerShdw blurRad="50800" dist="38100" dir="2700000" algn="tl" rotWithShape="0">
                    <a:prstClr val="black">
                      <a:alpha val="40000"/>
                    </a:prstClr>
                  </a:outerShdw>
                </a:effectLst>
                <a:latin typeface="+mj-lt"/>
              </a:defRPr>
            </a:lvl4pPr>
            <a:lvl5pPr algn="ctr">
              <a:defRPr>
                <a:ln>
                  <a:noFill/>
                </a:ln>
                <a:solidFill>
                  <a:sysClr val="windowText" lastClr="000000"/>
                </a:solidFill>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5903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a:extLst>
              <a:ext uri="{FF2B5EF4-FFF2-40B4-BE49-F238E27FC236}">
                <a16:creationId xmlns:a16="http://schemas.microsoft.com/office/drawing/2014/main" id="{783A53B0-5B97-1F0E-4903-EC871BB05FBA}"/>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3" name="Graphic 12">
            <a:extLst>
              <a:ext uri="{FF2B5EF4-FFF2-40B4-BE49-F238E27FC236}">
                <a16:creationId xmlns:a16="http://schemas.microsoft.com/office/drawing/2014/main" id="{2C3524C6-1FC2-09DA-2D18-1ACB3C2B877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15" name="Slide Number Placeholder 5" descr="Slide Number">
            <a:extLst>
              <a:ext uri="{FF2B5EF4-FFF2-40B4-BE49-F238E27FC236}">
                <a16:creationId xmlns:a16="http://schemas.microsoft.com/office/drawing/2014/main" id="{BE686D76-64E4-9DBD-D255-CA4A74695BCB}"/>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7" name="Picture 16" descr="Scottish Summit Logo">
            <a:extLst>
              <a:ext uri="{FF2B5EF4-FFF2-40B4-BE49-F238E27FC236}">
                <a16:creationId xmlns:a16="http://schemas.microsoft.com/office/drawing/2014/main" id="{5D96107B-FC61-ED46-CFEF-1D0048F38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81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423577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7119244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5858897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541608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3791513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94871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31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6.png"/><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2.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image" Target="../media/image2.pn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image" Target="../media/image6.png"/><Relationship Id="rId10" Type="http://schemas.openxmlformats.org/officeDocument/2006/relationships/slideLayout" Target="../slideLayouts/slideLayout65.xml"/><Relationship Id="rId19"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721463"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3137112" y="6442842"/>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3C5762F-CAD8-5A7C-4C90-74EBD383FC18}"/>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68954461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3" r:id="rId7"/>
    <p:sldLayoutId id="2147483654" r:id="rId8"/>
    <p:sldLayoutId id="2147483696" r:id="rId9"/>
    <p:sldLayoutId id="2147483697" r:id="rId10"/>
    <p:sldLayoutId id="2147483700" r:id="rId11"/>
    <p:sldLayoutId id="2147483662" r:id="rId12"/>
    <p:sldLayoutId id="2147483691" r:id="rId13"/>
    <p:sldLayoutId id="2147483693" r:id="rId14"/>
    <p:sldLayoutId id="2147483656" r:id="rId15"/>
    <p:sldLayoutId id="2147483657" r:id="rId16"/>
    <p:sldLayoutId id="2147483694" r:id="rId17"/>
    <p:sldLayoutId id="2147483695" r:id="rId18"/>
    <p:sldLayoutId id="2147483759" r:id="rId19"/>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239879"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2655528" y="6442843"/>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11A5D84-8829-2A05-14C1-F27FA5FDAD30}"/>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8654484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63" r:id="rId3"/>
    <p:sldLayoutId id="2147483672" r:id="rId4"/>
    <p:sldLayoutId id="2147483674" r:id="rId5"/>
    <p:sldLayoutId id="2147483676" r:id="rId6"/>
    <p:sldLayoutId id="2147483678" r:id="rId7"/>
    <p:sldLayoutId id="2147483680" r:id="rId8"/>
    <p:sldLayoutId id="2147483698" r:id="rId9"/>
    <p:sldLayoutId id="2147483699" r:id="rId10"/>
    <p:sldLayoutId id="2147483701" r:id="rId11"/>
    <p:sldLayoutId id="2147483687" r:id="rId12"/>
    <p:sldLayoutId id="2147483690" r:id="rId13"/>
    <p:sldLayoutId id="2147483692" r:id="rId14"/>
    <p:sldLayoutId id="2147483684" r:id="rId15"/>
    <p:sldLayoutId id="2147483686" r:id="rId16"/>
    <p:sldLayoutId id="2147483682" r:id="rId17"/>
    <p:sldLayoutId id="2147483689"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721463"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3137112" y="6442842"/>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3C5762F-CAD8-5A7C-4C90-74EBD383FC18}"/>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6895446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239879"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2655528" y="6442843"/>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11A5D84-8829-2A05-14C1-F27FA5FDAD30}"/>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865448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hyperlink" Target="https://powerapps.microsoft.com/en-us/blog/powershell-scripts-to-discover-powerapps-and-flows-with-specific-features/" TargetMode="Externa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github.com/MichaelRoth42/EPPC23" TargetMode="External"/><Relationship Id="rId5" Type="http://schemas.openxmlformats.org/officeDocument/2006/relationships/hyperlink" Target="https://learn.microsoft.com/en-us/power-platform/guidance/adoption/wiki-community"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61.svg"/><Relationship Id="rId11" Type="http://schemas.openxmlformats.org/officeDocument/2006/relationships/image" Target="../media/image32.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5.sv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CDD7-D1E5-5576-694B-23148CABA173}"/>
              </a:ext>
            </a:extLst>
          </p:cNvPr>
          <p:cNvSpPr>
            <a:spLocks noGrp="1"/>
          </p:cNvSpPr>
          <p:nvPr>
            <p:ph type="ctrTitle"/>
          </p:nvPr>
        </p:nvSpPr>
        <p:spPr>
          <a:solidFill>
            <a:schemeClr val="bg1"/>
          </a:solidFill>
          <a:ln>
            <a:noFill/>
          </a:ln>
        </p:spPr>
        <p:txBody>
          <a:bodyPr>
            <a:normAutofit fontScale="90000"/>
          </a:bodyPr>
          <a:lstStyle/>
          <a:p>
            <a:r>
              <a:rPr lang="en-US" dirty="0"/>
              <a:t>Become the best </a:t>
            </a:r>
            <a:br>
              <a:rPr lang="en-US" dirty="0"/>
            </a:br>
            <a:r>
              <a:rPr lang="en-US" dirty="0"/>
              <a:t>Power Platform Admin</a:t>
            </a:r>
          </a:p>
        </p:txBody>
      </p:sp>
      <p:sp>
        <p:nvSpPr>
          <p:cNvPr id="3" name="Subtitle 2">
            <a:extLst>
              <a:ext uri="{FF2B5EF4-FFF2-40B4-BE49-F238E27FC236}">
                <a16:creationId xmlns:a16="http://schemas.microsoft.com/office/drawing/2014/main" id="{0B781AC7-0C5C-7A70-4F99-19D98087D16B}"/>
              </a:ext>
            </a:extLst>
          </p:cNvPr>
          <p:cNvSpPr>
            <a:spLocks noGrp="1"/>
          </p:cNvSpPr>
          <p:nvPr>
            <p:ph type="subTitle" idx="1"/>
          </p:nvPr>
        </p:nvSpPr>
        <p:spPr>
          <a:solidFill>
            <a:schemeClr val="bg1"/>
          </a:solidFill>
          <a:ln>
            <a:noFill/>
          </a:ln>
        </p:spPr>
        <p:txBody>
          <a:bodyPr>
            <a:normAutofit fontScale="92500" lnSpcReduction="10000"/>
          </a:bodyPr>
          <a:lstStyle/>
          <a:p>
            <a:r>
              <a:rPr lang="en-GB" dirty="0"/>
              <a:t>Michael Roth</a:t>
            </a:r>
          </a:p>
          <a:p>
            <a:r>
              <a:rPr lang="en-GB" dirty="0"/>
              <a:t>Avanade</a:t>
            </a:r>
          </a:p>
        </p:txBody>
      </p:sp>
    </p:spTree>
    <p:extLst>
      <p:ext uri="{BB962C8B-B14F-4D97-AF65-F5344CB8AC3E}">
        <p14:creationId xmlns:p14="http://schemas.microsoft.com/office/powerpoint/2010/main" val="33434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5BA8DE8-79A6-0931-7907-8108E24374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883" y="1782159"/>
            <a:ext cx="1533525" cy="1495425"/>
          </a:xfrm>
          <a:prstGeom prst="rect">
            <a:avLst/>
          </a:prstGeom>
        </p:spPr>
      </p:pic>
      <p:sp>
        <p:nvSpPr>
          <p:cNvPr id="12" name="TextBox 11">
            <a:extLst>
              <a:ext uri="{FF2B5EF4-FFF2-40B4-BE49-F238E27FC236}">
                <a16:creationId xmlns:a16="http://schemas.microsoft.com/office/drawing/2014/main" id="{E039EEEE-94F8-C4AD-8BA4-CC17B949C96C}"/>
              </a:ext>
            </a:extLst>
          </p:cNvPr>
          <p:cNvSpPr txBox="1"/>
          <p:nvPr/>
        </p:nvSpPr>
        <p:spPr>
          <a:xfrm>
            <a:off x="4980157" y="3735818"/>
            <a:ext cx="2624184" cy="9233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Analytics</a:t>
            </a:r>
          </a:p>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Tenant Isolation</a:t>
            </a:r>
          </a:p>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Customer Lockbox</a:t>
            </a:r>
            <a:endParaRPr lang="en-DE" dirty="0">
              <a:solidFill>
                <a:schemeClr val="bg1"/>
              </a:solidFill>
              <a:cs typeface="Segoe UI" panose="020B0502040204020203" pitchFamily="34" charset="0"/>
            </a:endParaRPr>
          </a:p>
        </p:txBody>
      </p:sp>
      <p:grpSp>
        <p:nvGrpSpPr>
          <p:cNvPr id="7" name="Group 6">
            <a:extLst>
              <a:ext uri="{FF2B5EF4-FFF2-40B4-BE49-F238E27FC236}">
                <a16:creationId xmlns:a16="http://schemas.microsoft.com/office/drawing/2014/main" id="{5E9BE3A1-8690-2F9C-871F-21251BCD917D}"/>
              </a:ext>
            </a:extLst>
          </p:cNvPr>
          <p:cNvGrpSpPr/>
          <p:nvPr/>
        </p:nvGrpSpPr>
        <p:grpSpPr>
          <a:xfrm>
            <a:off x="-269966" y="4659148"/>
            <a:ext cx="2624183" cy="1968137"/>
            <a:chOff x="6496594" y="2691011"/>
            <a:chExt cx="2624183" cy="1968137"/>
          </a:xfrm>
        </p:grpSpPr>
        <p:pic>
          <p:nvPicPr>
            <p:cNvPr id="4" name="Picture 3" descr="A toy figure of a fox&#10;&#10;Description automatically generated with low confidence">
              <a:extLst>
                <a:ext uri="{FF2B5EF4-FFF2-40B4-BE49-F238E27FC236}">
                  <a16:creationId xmlns:a16="http://schemas.microsoft.com/office/drawing/2014/main" id="{E25D2976-0052-46C0-7E8F-C2D27CB70D57}"/>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96594" y="2691011"/>
              <a:ext cx="2624183" cy="1968137"/>
            </a:xfrm>
            <a:prstGeom prst="rect">
              <a:avLst/>
            </a:prstGeom>
          </p:spPr>
        </p:pic>
        <p:sp>
          <p:nvSpPr>
            <p:cNvPr id="6" name="Rectangle 5">
              <a:extLst>
                <a:ext uri="{FF2B5EF4-FFF2-40B4-BE49-F238E27FC236}">
                  <a16:creationId xmlns:a16="http://schemas.microsoft.com/office/drawing/2014/main" id="{4C9A6705-974C-7AB9-083C-389EF6B2C161}"/>
                </a:ext>
              </a:extLst>
            </p:cNvPr>
            <p:cNvSpPr/>
            <p:nvPr/>
          </p:nvSpPr>
          <p:spPr>
            <a:xfrm>
              <a:off x="7245531" y="3709851"/>
              <a:ext cx="1227909" cy="452846"/>
            </a:xfrm>
            <a:prstGeom prst="rect">
              <a:avLst/>
            </a:prstGeom>
            <a:solidFill>
              <a:srgbClr val="00537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76BC21"/>
                  </a:solidFill>
                </a:rPr>
                <a:t>Demo time</a:t>
              </a:r>
              <a:endParaRPr lang="en-DE" sz="1600" b="1" dirty="0">
                <a:solidFill>
                  <a:srgbClr val="76BC21"/>
                </a:solidFill>
              </a:endParaRPr>
            </a:p>
          </p:txBody>
        </p:sp>
      </p:grpSp>
      <p:pic>
        <p:nvPicPr>
          <p:cNvPr id="3" name="Graphic 2">
            <a:extLst>
              <a:ext uri="{FF2B5EF4-FFF2-40B4-BE49-F238E27FC236}">
                <a16:creationId xmlns:a16="http://schemas.microsoft.com/office/drawing/2014/main" id="{67A056F7-F1EF-4AE5-56C0-E6923CF2A3E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13471"/>
          <a:stretch/>
        </p:blipFill>
        <p:spPr>
          <a:xfrm>
            <a:off x="5386326" y="1892349"/>
            <a:ext cx="1289912" cy="1319285"/>
          </a:xfrm>
          <a:prstGeom prst="rect">
            <a:avLst/>
          </a:prstGeom>
        </p:spPr>
      </p:pic>
      <p:sp>
        <p:nvSpPr>
          <p:cNvPr id="5" name="TextBox 4">
            <a:extLst>
              <a:ext uri="{FF2B5EF4-FFF2-40B4-BE49-F238E27FC236}">
                <a16:creationId xmlns:a16="http://schemas.microsoft.com/office/drawing/2014/main" id="{D21DE7AB-BBE7-4EA0-DB69-6BDF2693A345}"/>
              </a:ext>
            </a:extLst>
          </p:cNvPr>
          <p:cNvSpPr txBox="1"/>
          <p:nvPr/>
        </p:nvSpPr>
        <p:spPr>
          <a:xfrm>
            <a:off x="4392356" y="3868840"/>
            <a:ext cx="3407287" cy="646331"/>
          </a:xfrm>
          <a:prstGeom prst="rect">
            <a:avLst/>
          </a:prstGeom>
          <a:noFill/>
        </p:spPr>
        <p:txBody>
          <a:bodyPr wrap="square" rtlCol="0">
            <a:spAutoFit/>
          </a:bodyPr>
          <a:lstStyle/>
          <a:p>
            <a:r>
              <a:rPr lang="en-GB" dirty="0" err="1">
                <a:solidFill>
                  <a:schemeClr val="bg1"/>
                </a:solidFill>
                <a:cs typeface="Segoe UI" panose="020B0502040204020203" pitchFamily="34" charset="0"/>
              </a:rPr>
              <a:t>Center</a:t>
            </a:r>
            <a:r>
              <a:rPr lang="en-GB" dirty="0">
                <a:solidFill>
                  <a:schemeClr val="bg1"/>
                </a:solidFill>
                <a:cs typeface="Segoe UI" panose="020B0502040204020203" pitchFamily="34" charset="0"/>
              </a:rPr>
              <a:t> of Excellence Starter Kit</a:t>
            </a:r>
            <a:endParaRPr lang="en-DE" dirty="0">
              <a:solidFill>
                <a:schemeClr val="bg1"/>
              </a:solidFill>
              <a:cs typeface="Segoe UI" panose="020B0502040204020203" pitchFamily="34" charset="0"/>
            </a:endParaRPr>
          </a:p>
        </p:txBody>
      </p:sp>
      <p:sp>
        <p:nvSpPr>
          <p:cNvPr id="11" name="Title 1">
            <a:extLst>
              <a:ext uri="{FF2B5EF4-FFF2-40B4-BE49-F238E27FC236}">
                <a16:creationId xmlns:a16="http://schemas.microsoft.com/office/drawing/2014/main" id="{84E484CD-D9DB-BA99-C3FA-3722ABBC4683}"/>
              </a:ext>
            </a:extLst>
          </p:cNvPr>
          <p:cNvSpPr>
            <a:spLocks noGrp="1"/>
          </p:cNvSpPr>
          <p:nvPr>
            <p:ph type="title"/>
          </p:nvPr>
        </p:nvSpPr>
        <p:spPr>
          <a:xfrm>
            <a:off x="1144070" y="720186"/>
            <a:ext cx="10728157" cy="725738"/>
          </a:xfrm>
        </p:spPr>
        <p:txBody>
          <a:bodyPr/>
          <a:lstStyle/>
          <a:p>
            <a:r>
              <a:rPr lang="en-GB" sz="4000" dirty="0">
                <a:solidFill>
                  <a:schemeClr val="accent1"/>
                </a:solidFill>
                <a:latin typeface="Montserrat SemiBold" panose="00000700000000000000" pitchFamily="2" charset="0"/>
              </a:rPr>
              <a:t>What tools do you need?</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154690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0-ppt_w/2"/>
                                          </p:val>
                                        </p:tav>
                                      </p:tavLst>
                                    </p:anim>
                                    <p:anim calcmode="lin" valueType="num">
                                      <p:cBhvr additive="base">
                                        <p:cTn id="7" dur="500"/>
                                        <p:tgtEl>
                                          <p:spTgt spid="9"/>
                                        </p:tgtEl>
                                        <p:attrNameLst>
                                          <p:attrName>ppt_y</p:attrName>
                                        </p:attrNameLst>
                                      </p:cBhvr>
                                      <p:tavLst>
                                        <p:tav tm="0">
                                          <p:val>
                                            <p:strVal val="ppt_y"/>
                                          </p:val>
                                        </p:tav>
                                        <p:tav tm="100000">
                                          <p:val>
                                            <p:strVal val="ppt_y"/>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0-ppt_w/2"/>
                                          </p:val>
                                        </p:tav>
                                      </p:tavLst>
                                    </p:anim>
                                    <p:anim calcmode="lin" valueType="num">
                                      <p:cBhvr additive="base">
                                        <p:cTn id="11" dur="500"/>
                                        <p:tgtEl>
                                          <p:spTgt spid="12"/>
                                        </p:tgtEl>
                                        <p:attrNameLst>
                                          <p:attrName>ppt_y</p:attrName>
                                        </p:attrNameLst>
                                      </p:cBhvr>
                                      <p:tavLst>
                                        <p:tav tm="0">
                                          <p:val>
                                            <p:strVal val="ppt_y"/>
                                          </p:val>
                                        </p:tav>
                                        <p:tav tm="100000">
                                          <p:val>
                                            <p:strVal val="ppt_y"/>
                                          </p:val>
                                        </p:tav>
                                      </p:tavLst>
                                    </p:anim>
                                    <p:set>
                                      <p:cBhvr>
                                        <p:cTn id="12" dur="1" fill="hold">
                                          <p:stCondLst>
                                            <p:cond delay="499"/>
                                          </p:stCondLst>
                                        </p:cTn>
                                        <p:tgtEl>
                                          <p:spTgt spid="12"/>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0-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7A056F7-F1EF-4AE5-56C0-E6923CF2A3E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3471"/>
          <a:stretch/>
        </p:blipFill>
        <p:spPr>
          <a:xfrm>
            <a:off x="1458164" y="1556484"/>
            <a:ext cx="1289912" cy="1319285"/>
          </a:xfrm>
          <a:prstGeom prst="rect">
            <a:avLst/>
          </a:prstGeom>
        </p:spPr>
      </p:pic>
      <p:sp>
        <p:nvSpPr>
          <p:cNvPr id="5" name="TextBox 4">
            <a:extLst>
              <a:ext uri="{FF2B5EF4-FFF2-40B4-BE49-F238E27FC236}">
                <a16:creationId xmlns:a16="http://schemas.microsoft.com/office/drawing/2014/main" id="{D21DE7AB-BBE7-4EA0-DB69-6BDF2693A345}"/>
              </a:ext>
            </a:extLst>
          </p:cNvPr>
          <p:cNvSpPr txBox="1"/>
          <p:nvPr/>
        </p:nvSpPr>
        <p:spPr>
          <a:xfrm>
            <a:off x="951422" y="2918901"/>
            <a:ext cx="2509520" cy="646331"/>
          </a:xfrm>
          <a:prstGeom prst="rect">
            <a:avLst/>
          </a:prstGeom>
          <a:noFill/>
        </p:spPr>
        <p:txBody>
          <a:bodyPr wrap="square" rtlCol="0">
            <a:spAutoFit/>
          </a:bodyPr>
          <a:lstStyle/>
          <a:p>
            <a:pPr algn="ctr"/>
            <a:r>
              <a:rPr lang="en-GB" dirty="0" err="1">
                <a:solidFill>
                  <a:schemeClr val="bg1"/>
                </a:solidFill>
                <a:cs typeface="Segoe UI" panose="020B0502040204020203" pitchFamily="34" charset="0"/>
              </a:rPr>
              <a:t>Center</a:t>
            </a:r>
            <a:r>
              <a:rPr lang="en-GB" dirty="0">
                <a:solidFill>
                  <a:schemeClr val="bg1"/>
                </a:solidFill>
                <a:cs typeface="Segoe UI" panose="020B0502040204020203" pitchFamily="34" charset="0"/>
              </a:rPr>
              <a:t> of Excellence </a:t>
            </a:r>
          </a:p>
          <a:p>
            <a:pPr algn="ctr"/>
            <a:r>
              <a:rPr lang="en-GB" dirty="0">
                <a:solidFill>
                  <a:schemeClr val="bg1"/>
                </a:solidFill>
                <a:cs typeface="Segoe UI" panose="020B0502040204020203" pitchFamily="34" charset="0"/>
              </a:rPr>
              <a:t>Starter Kit</a:t>
            </a:r>
            <a:endParaRPr lang="en-DE" dirty="0">
              <a:solidFill>
                <a:schemeClr val="bg1"/>
              </a:solidFill>
              <a:cs typeface="Segoe UI" panose="020B0502040204020203" pitchFamily="34" charset="0"/>
            </a:endParaRPr>
          </a:p>
        </p:txBody>
      </p:sp>
      <p:sp>
        <p:nvSpPr>
          <p:cNvPr id="8" name="Text Placeholder 2">
            <a:extLst>
              <a:ext uri="{FF2B5EF4-FFF2-40B4-BE49-F238E27FC236}">
                <a16:creationId xmlns:a16="http://schemas.microsoft.com/office/drawing/2014/main" id="{0C71DCCE-0AD6-DDA0-5ED7-2EBCE8CCBAA8}"/>
              </a:ext>
            </a:extLst>
          </p:cNvPr>
          <p:cNvSpPr txBox="1">
            <a:spLocks/>
          </p:cNvSpPr>
          <p:nvPr/>
        </p:nvSpPr>
        <p:spPr>
          <a:xfrm>
            <a:off x="4173808" y="2056956"/>
            <a:ext cx="5915072" cy="42354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solidFill>
                  <a:schemeClr val="accent1"/>
                </a:solidFill>
              </a:rPr>
              <a:t>Hard facts:</a:t>
            </a:r>
          </a:p>
          <a:p>
            <a:r>
              <a:rPr lang="en-US" sz="2400" dirty="0">
                <a:latin typeface="+mn-lt"/>
              </a:rPr>
              <a:t>Microsoft “garage project”</a:t>
            </a:r>
          </a:p>
          <a:p>
            <a:r>
              <a:rPr lang="en-US" sz="2400" dirty="0">
                <a:latin typeface="+mn-lt"/>
              </a:rPr>
              <a:t>20 apps</a:t>
            </a:r>
          </a:p>
          <a:p>
            <a:r>
              <a:rPr lang="en-US" sz="2400" dirty="0">
                <a:latin typeface="+mn-lt"/>
              </a:rPr>
              <a:t>114 cloud flows</a:t>
            </a:r>
          </a:p>
          <a:p>
            <a:r>
              <a:rPr lang="en-US" sz="2400" dirty="0">
                <a:latin typeface="+mn-lt"/>
              </a:rPr>
              <a:t>77 Dataverse tables</a:t>
            </a:r>
          </a:p>
          <a:p>
            <a:r>
              <a:rPr lang="en-US" sz="2400" dirty="0">
                <a:latin typeface="+mn-lt"/>
              </a:rPr>
              <a:t>inspiration for processes </a:t>
            </a:r>
            <a:r>
              <a:rPr lang="en-US" sz="1600" dirty="0">
                <a:latin typeface="+mn-lt"/>
              </a:rPr>
              <a:t>(they work </a:t>
            </a:r>
            <a:r>
              <a:rPr lang="en-US" sz="1600" dirty="0" err="1">
                <a:latin typeface="+mn-lt"/>
              </a:rPr>
              <a:t>ootb</a:t>
            </a:r>
            <a:r>
              <a:rPr lang="en-US" sz="1600" dirty="0">
                <a:latin typeface="+mn-lt"/>
              </a:rPr>
              <a:t>)</a:t>
            </a:r>
          </a:p>
          <a:p>
            <a:r>
              <a:rPr lang="en-US" sz="2400" dirty="0">
                <a:latin typeface="+mn-lt"/>
              </a:rPr>
              <a:t>Constant upgrades </a:t>
            </a:r>
            <a:r>
              <a:rPr lang="en-US" sz="1600" dirty="0">
                <a:latin typeface="+mn-lt"/>
              </a:rPr>
              <a:t>(every month)</a:t>
            </a:r>
          </a:p>
          <a:p>
            <a:r>
              <a:rPr lang="en-US" sz="2400" dirty="0">
                <a:latin typeface="+mn-lt"/>
              </a:rPr>
              <a:t>(Support)</a:t>
            </a:r>
          </a:p>
          <a:p>
            <a:pPr marL="0" indent="0">
              <a:buFont typeface="Arial"/>
              <a:buNone/>
            </a:pPr>
            <a:endParaRPr lang="en-US" dirty="0"/>
          </a:p>
        </p:txBody>
      </p:sp>
      <p:grpSp>
        <p:nvGrpSpPr>
          <p:cNvPr id="13" name="Group 12">
            <a:extLst>
              <a:ext uri="{FF2B5EF4-FFF2-40B4-BE49-F238E27FC236}">
                <a16:creationId xmlns:a16="http://schemas.microsoft.com/office/drawing/2014/main" id="{4C9F6C8C-BB22-F692-98C4-6DE08EA79A30}"/>
              </a:ext>
            </a:extLst>
          </p:cNvPr>
          <p:cNvGrpSpPr/>
          <p:nvPr/>
        </p:nvGrpSpPr>
        <p:grpSpPr>
          <a:xfrm>
            <a:off x="9963694" y="4704868"/>
            <a:ext cx="2624183" cy="1968137"/>
            <a:chOff x="6496594" y="2691011"/>
            <a:chExt cx="2624183" cy="1968137"/>
          </a:xfrm>
        </p:grpSpPr>
        <p:pic>
          <p:nvPicPr>
            <p:cNvPr id="14" name="Picture 13" descr="A toy figure of a fox&#10;&#10;Description automatically generated with low confidence">
              <a:extLst>
                <a:ext uri="{FF2B5EF4-FFF2-40B4-BE49-F238E27FC236}">
                  <a16:creationId xmlns:a16="http://schemas.microsoft.com/office/drawing/2014/main" id="{51F18ABA-0EDC-2781-43E0-2B4DF6544A8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96594" y="2691011"/>
              <a:ext cx="2624183" cy="1968137"/>
            </a:xfrm>
            <a:prstGeom prst="rect">
              <a:avLst/>
            </a:prstGeom>
          </p:spPr>
        </p:pic>
        <p:sp>
          <p:nvSpPr>
            <p:cNvPr id="15" name="Rectangle 14">
              <a:extLst>
                <a:ext uri="{FF2B5EF4-FFF2-40B4-BE49-F238E27FC236}">
                  <a16:creationId xmlns:a16="http://schemas.microsoft.com/office/drawing/2014/main" id="{F412C547-AE96-607F-3977-F28DC6FB1705}"/>
                </a:ext>
              </a:extLst>
            </p:cNvPr>
            <p:cNvSpPr/>
            <p:nvPr/>
          </p:nvSpPr>
          <p:spPr>
            <a:xfrm>
              <a:off x="7245531" y="3709851"/>
              <a:ext cx="1227909" cy="452846"/>
            </a:xfrm>
            <a:prstGeom prst="rect">
              <a:avLst/>
            </a:prstGeom>
            <a:solidFill>
              <a:srgbClr val="00537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76BC21"/>
                  </a:solidFill>
                </a:rPr>
                <a:t>Demo time</a:t>
              </a:r>
              <a:endParaRPr lang="en-DE" sz="1600" b="1" dirty="0">
                <a:solidFill>
                  <a:srgbClr val="76BC21"/>
                </a:solidFill>
              </a:endParaRPr>
            </a:p>
          </p:txBody>
        </p:sp>
      </p:grpSp>
      <p:sp>
        <p:nvSpPr>
          <p:cNvPr id="7" name="Title 1">
            <a:extLst>
              <a:ext uri="{FF2B5EF4-FFF2-40B4-BE49-F238E27FC236}">
                <a16:creationId xmlns:a16="http://schemas.microsoft.com/office/drawing/2014/main" id="{ED2E16F8-4ABE-8A98-B4E5-8C85F93B5EDC}"/>
              </a:ext>
            </a:extLst>
          </p:cNvPr>
          <p:cNvSpPr>
            <a:spLocks noGrp="1"/>
          </p:cNvSpPr>
          <p:nvPr>
            <p:ph type="title"/>
          </p:nvPr>
        </p:nvSpPr>
        <p:spPr>
          <a:xfrm>
            <a:off x="1144070" y="720186"/>
            <a:ext cx="10728157" cy="725738"/>
          </a:xfrm>
        </p:spPr>
        <p:txBody>
          <a:bodyPr/>
          <a:lstStyle/>
          <a:p>
            <a:r>
              <a:rPr lang="en-GB" sz="4000" dirty="0">
                <a:solidFill>
                  <a:schemeClr val="accent1"/>
                </a:solidFill>
                <a:latin typeface="Montserrat SemiBold" panose="00000700000000000000" pitchFamily="2" charset="0"/>
              </a:rPr>
              <a:t>What tools do you need?</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2464485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par>
                          <p:cTn id="27" fill="hold">
                            <p:stCondLst>
                              <p:cond delay="0"/>
                            </p:stCondLst>
                            <p:childTnLst>
                              <p:par>
                                <p:cTn id="28" presetID="2" presetClass="entr" presetSubtype="2"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230312" y="2112612"/>
            <a:ext cx="10747375" cy="4235450"/>
          </a:xfrm>
        </p:spPr>
        <p:txBody>
          <a:bodyPr/>
          <a:lstStyle/>
          <a:p>
            <a:pPr marL="514350" indent="-514350">
              <a:buClr>
                <a:schemeClr val="accent1"/>
              </a:buClr>
              <a:buFont typeface="+mj-lt"/>
              <a:buAutoNum type="arabicPeriod"/>
            </a:pPr>
            <a:endParaRPr lang="en-US" dirty="0">
              <a:latin typeface="+mn-lt"/>
            </a:endParaRPr>
          </a:p>
          <a:p>
            <a:pPr marL="514350" indent="-514350">
              <a:buClr>
                <a:schemeClr val="accent1"/>
              </a:buClr>
              <a:buFont typeface="+mj-lt"/>
              <a:buAutoNum type="arabicPeriod"/>
            </a:pPr>
            <a:endParaRPr lang="en-US" dirty="0">
              <a:latin typeface="+mn-lt"/>
            </a:endParaRPr>
          </a:p>
          <a:p>
            <a:pPr marL="514350" indent="-514350">
              <a:buClr>
                <a:schemeClr val="accent1"/>
              </a:buClr>
              <a:buFont typeface="+mj-lt"/>
              <a:buAutoNum type="arabicPeriod"/>
            </a:pPr>
            <a:r>
              <a:rPr lang="en-US" dirty="0">
                <a:latin typeface="+mn-lt"/>
              </a:rPr>
              <a:t>It’s a team effort!</a:t>
            </a:r>
          </a:p>
          <a:p>
            <a:pPr marL="514350" indent="-514350">
              <a:buClr>
                <a:schemeClr val="accent1"/>
              </a:buClr>
              <a:buFont typeface="+mj-lt"/>
              <a:buAutoNum type="arabicPeriod"/>
            </a:pPr>
            <a:r>
              <a:rPr lang="en-US" dirty="0">
                <a:latin typeface="+mn-lt"/>
              </a:rPr>
              <a:t>Bring in the stakeholders (BDM, business and tech)</a:t>
            </a:r>
          </a:p>
          <a:p>
            <a:pPr marL="514350" indent="-514350">
              <a:buClr>
                <a:schemeClr val="accent1"/>
              </a:buClr>
              <a:buFont typeface="+mj-lt"/>
              <a:buAutoNum type="arabicPeriod"/>
            </a:pPr>
            <a:r>
              <a:rPr lang="en-US" dirty="0">
                <a:latin typeface="+mn-lt"/>
              </a:rPr>
              <a:t>Get your users trained </a:t>
            </a:r>
          </a:p>
          <a:p>
            <a:pPr marL="514350" indent="-514350">
              <a:buClr>
                <a:schemeClr val="accent1"/>
              </a:buClr>
              <a:buFont typeface="+mj-lt"/>
              <a:buAutoNum type="arabicPeriod"/>
            </a:pPr>
            <a:endParaRPr lang="en-US" dirty="0">
              <a:latin typeface="+mn-lt"/>
            </a:endParaRPr>
          </a:p>
        </p:txBody>
      </p:sp>
      <p:sp>
        <p:nvSpPr>
          <p:cNvPr id="4" name="Text Placeholder 2">
            <a:extLst>
              <a:ext uri="{FF2B5EF4-FFF2-40B4-BE49-F238E27FC236}">
                <a16:creationId xmlns:a16="http://schemas.microsoft.com/office/drawing/2014/main" id="{BE8FC7ED-3F90-C3E6-D828-D1BFB6D4E711}"/>
              </a:ext>
            </a:extLst>
          </p:cNvPr>
          <p:cNvSpPr txBox="1">
            <a:spLocks/>
          </p:cNvSpPr>
          <p:nvPr/>
        </p:nvSpPr>
        <p:spPr>
          <a:xfrm>
            <a:off x="1133910" y="1749743"/>
            <a:ext cx="5411152" cy="725738"/>
          </a:xfrm>
          <a:prstGeom prst="rect">
            <a:avLst/>
          </a:prstGeom>
        </p:spPr>
        <p:txBody>
          <a:bodyPr vert="horz" lIns="91440" tIns="45720" rIns="91440" bIns="45720" rtlCol="0">
            <a:normAutofit fontScale="92500"/>
          </a:bodyPr>
          <a:lstStyle>
            <a:lvl1pPr indent="0">
              <a:lnSpc>
                <a:spcPct val="130000"/>
              </a:lnSpc>
              <a:spcBef>
                <a:spcPts val="1000"/>
              </a:spcBef>
              <a:buFont typeface="Arial" panose="020B0604020202020204" pitchFamily="34" charset="0"/>
              <a:buNone/>
              <a:defRPr sz="2800">
                <a:solidFill>
                  <a:schemeClr val="bg1"/>
                </a:solidFill>
                <a:latin typeface="+mj-lt"/>
              </a:defRPr>
            </a:lvl1pPr>
            <a:lvl2pPr marL="685800" indent="-228600">
              <a:lnSpc>
                <a:spcPct val="130000"/>
              </a:lnSpc>
              <a:spcBef>
                <a:spcPts val="500"/>
              </a:spcBef>
              <a:buFont typeface="Arial" panose="020B0604020202020204" pitchFamily="34" charset="0"/>
              <a:buChar char="•"/>
              <a:defRPr sz="2400">
                <a:solidFill>
                  <a:schemeClr val="bg1"/>
                </a:solidFill>
                <a:latin typeface="+mj-lt"/>
              </a:defRPr>
            </a:lvl2pPr>
            <a:lvl3pPr marL="1143000" indent="-228600">
              <a:lnSpc>
                <a:spcPct val="130000"/>
              </a:lnSpc>
              <a:spcBef>
                <a:spcPts val="500"/>
              </a:spcBef>
              <a:buFont typeface="Arial" panose="020B0604020202020204" pitchFamily="34" charset="0"/>
              <a:buChar char="•"/>
              <a:defRPr sz="2000">
                <a:solidFill>
                  <a:schemeClr val="bg1"/>
                </a:solidFill>
                <a:latin typeface="+mj-lt"/>
              </a:defRPr>
            </a:lvl3pPr>
            <a:lvl4pPr marL="1600200" indent="-228600">
              <a:lnSpc>
                <a:spcPct val="130000"/>
              </a:lnSpc>
              <a:spcBef>
                <a:spcPts val="500"/>
              </a:spcBef>
              <a:buFont typeface="Arial" panose="020B0604020202020204" pitchFamily="34" charset="0"/>
              <a:buChar char="•"/>
              <a:defRPr>
                <a:solidFill>
                  <a:schemeClr val="bg1"/>
                </a:solidFill>
                <a:latin typeface="+mj-lt"/>
              </a:defRPr>
            </a:lvl4pPr>
            <a:lvl5pPr marL="2057400" indent="-228600">
              <a:lnSpc>
                <a:spcPct val="130000"/>
              </a:lnSpc>
              <a:spcBef>
                <a:spcPts val="500"/>
              </a:spcBef>
              <a:buFont typeface="Arial" panose="020B0604020202020204" pitchFamily="34" charset="0"/>
              <a:buChar char="•"/>
              <a:defRPr>
                <a:solidFill>
                  <a:schemeClr val="bg1"/>
                </a:solidFill>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Organizational considerations</a:t>
            </a:r>
          </a:p>
        </p:txBody>
      </p:sp>
    </p:spTree>
    <p:extLst>
      <p:ext uri="{BB962C8B-B14F-4D97-AF65-F5344CB8AC3E}">
        <p14:creationId xmlns:p14="http://schemas.microsoft.com/office/powerpoint/2010/main" val="941299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248196" y="1810486"/>
            <a:ext cx="6310844" cy="725738"/>
          </a:xfrm>
        </p:spPr>
        <p:txBody>
          <a:bodyPr>
            <a:noAutofit/>
          </a:bodyPr>
          <a:lstStyle/>
          <a:p>
            <a:pPr marL="0" indent="0">
              <a:buNone/>
            </a:pPr>
            <a:r>
              <a:rPr lang="en-US" sz="2600" dirty="0"/>
              <a:t>Power Automate is your best friend</a:t>
            </a:r>
          </a:p>
        </p:txBody>
      </p:sp>
      <p:pic>
        <p:nvPicPr>
          <p:cNvPr id="5" name="Picture 4" descr="A picture containing graphics, symbol, circle, logo&#10;&#10;Description automatically generated">
            <a:extLst>
              <a:ext uri="{FF2B5EF4-FFF2-40B4-BE49-F238E27FC236}">
                <a16:creationId xmlns:a16="http://schemas.microsoft.com/office/drawing/2014/main" id="{0347FD80-9B45-7226-F559-8A81FA472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6217" y="3116856"/>
            <a:ext cx="944742" cy="944742"/>
          </a:xfrm>
          <a:prstGeom prst="rect">
            <a:avLst/>
          </a:prstGeom>
        </p:spPr>
      </p:pic>
      <p:pic>
        <p:nvPicPr>
          <p:cNvPr id="7" name="Picture 6" descr="A picture containing graphics, logo, symbol, graphic design&#10;&#10;Description automatically generated">
            <a:extLst>
              <a:ext uri="{FF2B5EF4-FFF2-40B4-BE49-F238E27FC236}">
                <a16:creationId xmlns:a16="http://schemas.microsoft.com/office/drawing/2014/main" id="{B53819F8-BCC1-B744-1076-1B45339678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3629" y="3116856"/>
            <a:ext cx="944742" cy="944742"/>
          </a:xfrm>
          <a:prstGeom prst="rect">
            <a:avLst/>
          </a:prstGeom>
        </p:spPr>
      </p:pic>
      <p:pic>
        <p:nvPicPr>
          <p:cNvPr id="9" name="Picture 8" descr="A picture containing symbol, electric blue, logo, graphics&#10;&#10;Description automatically generated">
            <a:extLst>
              <a:ext uri="{FF2B5EF4-FFF2-40B4-BE49-F238E27FC236}">
                <a16:creationId xmlns:a16="http://schemas.microsoft.com/office/drawing/2014/main" id="{8C3EA972-6001-624A-F425-42F3936D25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040" y="3116856"/>
            <a:ext cx="944742" cy="944742"/>
          </a:xfrm>
          <a:prstGeom prst="rect">
            <a:avLst/>
          </a:prstGeom>
        </p:spPr>
      </p:pic>
      <p:pic>
        <p:nvPicPr>
          <p:cNvPr id="11" name="Picture 10" descr="A picture containing electric blue, logo, symbol, graphics&#10;&#10;Description automatically generated">
            <a:extLst>
              <a:ext uri="{FF2B5EF4-FFF2-40B4-BE49-F238E27FC236}">
                <a16:creationId xmlns:a16="http://schemas.microsoft.com/office/drawing/2014/main" id="{4092FDDA-F3F8-5F39-39B2-231EA7D4FA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8451" y="3116856"/>
            <a:ext cx="944742" cy="944742"/>
          </a:xfrm>
          <a:prstGeom prst="rect">
            <a:avLst/>
          </a:prstGeom>
        </p:spPr>
      </p:pic>
      <p:pic>
        <p:nvPicPr>
          <p:cNvPr id="13" name="Picture 12" descr="A white shield with a gear icon&#10;&#10;Description automatically generated with low confidence">
            <a:extLst>
              <a:ext uri="{FF2B5EF4-FFF2-40B4-BE49-F238E27FC236}">
                <a16:creationId xmlns:a16="http://schemas.microsoft.com/office/drawing/2014/main" id="{E558DB51-605B-3CC8-2E37-D232AE190C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48805" y="3116856"/>
            <a:ext cx="944742" cy="944742"/>
          </a:xfrm>
          <a:prstGeom prst="rect">
            <a:avLst/>
          </a:prstGeom>
        </p:spPr>
      </p:pic>
      <p:sp>
        <p:nvSpPr>
          <p:cNvPr id="14" name="TextBox 13">
            <a:extLst>
              <a:ext uri="{FF2B5EF4-FFF2-40B4-BE49-F238E27FC236}">
                <a16:creationId xmlns:a16="http://schemas.microsoft.com/office/drawing/2014/main" id="{29BC4D38-8067-4892-A70D-273CA8384FC1}"/>
              </a:ext>
            </a:extLst>
          </p:cNvPr>
          <p:cNvSpPr txBox="1"/>
          <p:nvPr/>
        </p:nvSpPr>
        <p:spPr>
          <a:xfrm>
            <a:off x="1183910" y="4229718"/>
            <a:ext cx="1474531"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Platform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5" name="TextBox 14">
            <a:extLst>
              <a:ext uri="{FF2B5EF4-FFF2-40B4-BE49-F238E27FC236}">
                <a16:creationId xmlns:a16="http://schemas.microsoft.com/office/drawing/2014/main" id="{CD511898-1C0F-204C-EB79-B707102AC30B}"/>
              </a:ext>
            </a:extLst>
          </p:cNvPr>
          <p:cNvSpPr txBox="1"/>
          <p:nvPr/>
        </p:nvSpPr>
        <p:spPr>
          <a:xfrm>
            <a:off x="3373988" y="4229718"/>
            <a:ext cx="1269200"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6" name="TextBox 15">
            <a:extLst>
              <a:ext uri="{FF2B5EF4-FFF2-40B4-BE49-F238E27FC236}">
                <a16:creationId xmlns:a16="http://schemas.microsoft.com/office/drawing/2014/main" id="{BE6895B3-6E8F-3E33-5A1A-9638BEEED520}"/>
              </a:ext>
            </a:extLst>
          </p:cNvPr>
          <p:cNvSpPr txBox="1"/>
          <p:nvPr/>
        </p:nvSpPr>
        <p:spPr>
          <a:xfrm>
            <a:off x="5513732" y="4229718"/>
            <a:ext cx="1269201"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Makers</a:t>
            </a:r>
            <a:endParaRPr lang="en-DE" sz="1400" dirty="0">
              <a:solidFill>
                <a:schemeClr val="bg1"/>
              </a:solidFill>
              <a:cs typeface="Segoe UI" panose="020B0502040204020203" pitchFamily="34" charset="0"/>
            </a:endParaRPr>
          </a:p>
        </p:txBody>
      </p:sp>
      <p:sp>
        <p:nvSpPr>
          <p:cNvPr id="17" name="TextBox 16">
            <a:extLst>
              <a:ext uri="{FF2B5EF4-FFF2-40B4-BE49-F238E27FC236}">
                <a16:creationId xmlns:a16="http://schemas.microsoft.com/office/drawing/2014/main" id="{D161B6B2-0F0E-770A-EF27-0DC77427DFD6}"/>
              </a:ext>
            </a:extLst>
          </p:cNvPr>
          <p:cNvSpPr txBox="1"/>
          <p:nvPr/>
        </p:nvSpPr>
        <p:spPr>
          <a:xfrm>
            <a:off x="7401517" y="4229718"/>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8" name="TextBox 17">
            <a:extLst>
              <a:ext uri="{FF2B5EF4-FFF2-40B4-BE49-F238E27FC236}">
                <a16:creationId xmlns:a16="http://schemas.microsoft.com/office/drawing/2014/main" id="{F3BA8257-B912-26A0-11E5-80F447A944F2}"/>
              </a:ext>
            </a:extLst>
          </p:cNvPr>
          <p:cNvSpPr txBox="1"/>
          <p:nvPr/>
        </p:nvSpPr>
        <p:spPr>
          <a:xfrm>
            <a:off x="9488928" y="4229718"/>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Management</a:t>
            </a:r>
            <a:endParaRPr lang="en-DE" sz="1400" dirty="0">
              <a:solidFill>
                <a:schemeClr val="bg1"/>
              </a:solidFill>
              <a:cs typeface="Segoe UI" panose="020B0502040204020203" pitchFamily="34" charset="0"/>
            </a:endParaRPr>
          </a:p>
        </p:txBody>
      </p:sp>
      <p:sp>
        <p:nvSpPr>
          <p:cNvPr id="8" name="Title 1">
            <a:extLst>
              <a:ext uri="{FF2B5EF4-FFF2-40B4-BE49-F238E27FC236}">
                <a16:creationId xmlns:a16="http://schemas.microsoft.com/office/drawing/2014/main" id="{CC6B15E5-33E5-66CB-97F4-15B579214BBA}"/>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394378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s, symbol, circle, logo&#10;&#10;Description automatically generated">
            <a:extLst>
              <a:ext uri="{FF2B5EF4-FFF2-40B4-BE49-F238E27FC236}">
                <a16:creationId xmlns:a16="http://schemas.microsoft.com/office/drawing/2014/main" id="{0347FD80-9B45-7226-F559-8A81FA472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3884" y="1524001"/>
            <a:ext cx="944742" cy="944742"/>
          </a:xfrm>
          <a:prstGeom prst="rect">
            <a:avLst/>
          </a:prstGeom>
        </p:spPr>
      </p:pic>
      <p:pic>
        <p:nvPicPr>
          <p:cNvPr id="7" name="Picture 6" descr="A picture containing graphics, logo, symbol, graphic design&#10;&#10;Description automatically generated">
            <a:extLst>
              <a:ext uri="{FF2B5EF4-FFF2-40B4-BE49-F238E27FC236}">
                <a16:creationId xmlns:a16="http://schemas.microsoft.com/office/drawing/2014/main" id="{B53819F8-BCC1-B744-1076-1B45339678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296" y="1524001"/>
            <a:ext cx="944742" cy="944742"/>
          </a:xfrm>
          <a:prstGeom prst="rect">
            <a:avLst/>
          </a:prstGeom>
        </p:spPr>
      </p:pic>
      <p:pic>
        <p:nvPicPr>
          <p:cNvPr id="9" name="Picture 8" descr="A picture containing symbol, electric blue, logo, graphics&#10;&#10;Description automatically generated">
            <a:extLst>
              <a:ext uri="{FF2B5EF4-FFF2-40B4-BE49-F238E27FC236}">
                <a16:creationId xmlns:a16="http://schemas.microsoft.com/office/drawing/2014/main" id="{8C3EA972-6001-624A-F425-42F3936D25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8707" y="1524001"/>
            <a:ext cx="944742" cy="944742"/>
          </a:xfrm>
          <a:prstGeom prst="rect">
            <a:avLst/>
          </a:prstGeom>
        </p:spPr>
      </p:pic>
      <p:pic>
        <p:nvPicPr>
          <p:cNvPr id="11" name="Picture 10" descr="A picture containing electric blue, logo, symbol, graphics&#10;&#10;Description automatically generated">
            <a:extLst>
              <a:ext uri="{FF2B5EF4-FFF2-40B4-BE49-F238E27FC236}">
                <a16:creationId xmlns:a16="http://schemas.microsoft.com/office/drawing/2014/main" id="{4092FDDA-F3F8-5F39-39B2-231EA7D4FA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118" y="1524001"/>
            <a:ext cx="944742" cy="944742"/>
          </a:xfrm>
          <a:prstGeom prst="rect">
            <a:avLst/>
          </a:prstGeom>
        </p:spPr>
      </p:pic>
      <p:pic>
        <p:nvPicPr>
          <p:cNvPr id="13" name="Picture 12" descr="A white shield with a gear icon&#10;&#10;Description automatically generated with low confidence">
            <a:extLst>
              <a:ext uri="{FF2B5EF4-FFF2-40B4-BE49-F238E27FC236}">
                <a16:creationId xmlns:a16="http://schemas.microsoft.com/office/drawing/2014/main" id="{E558DB51-605B-3CC8-2E37-D232AE190C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6472" y="1524001"/>
            <a:ext cx="944742" cy="944742"/>
          </a:xfrm>
          <a:prstGeom prst="rect">
            <a:avLst/>
          </a:prstGeom>
        </p:spPr>
      </p:pic>
      <p:sp>
        <p:nvSpPr>
          <p:cNvPr id="14" name="TextBox 13">
            <a:extLst>
              <a:ext uri="{FF2B5EF4-FFF2-40B4-BE49-F238E27FC236}">
                <a16:creationId xmlns:a16="http://schemas.microsoft.com/office/drawing/2014/main" id="{29BC4D38-8067-4892-A70D-273CA8384FC1}"/>
              </a:ext>
            </a:extLst>
          </p:cNvPr>
          <p:cNvSpPr txBox="1"/>
          <p:nvPr/>
        </p:nvSpPr>
        <p:spPr>
          <a:xfrm>
            <a:off x="1131577" y="2636863"/>
            <a:ext cx="1474531"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Platform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5" name="TextBox 14">
            <a:extLst>
              <a:ext uri="{FF2B5EF4-FFF2-40B4-BE49-F238E27FC236}">
                <a16:creationId xmlns:a16="http://schemas.microsoft.com/office/drawing/2014/main" id="{CD511898-1C0F-204C-EB79-B707102AC30B}"/>
              </a:ext>
            </a:extLst>
          </p:cNvPr>
          <p:cNvSpPr txBox="1"/>
          <p:nvPr/>
        </p:nvSpPr>
        <p:spPr>
          <a:xfrm>
            <a:off x="3321655" y="2636863"/>
            <a:ext cx="1269200"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6" name="TextBox 15">
            <a:extLst>
              <a:ext uri="{FF2B5EF4-FFF2-40B4-BE49-F238E27FC236}">
                <a16:creationId xmlns:a16="http://schemas.microsoft.com/office/drawing/2014/main" id="{BE6895B3-6E8F-3E33-5A1A-9638BEEED520}"/>
              </a:ext>
            </a:extLst>
          </p:cNvPr>
          <p:cNvSpPr txBox="1"/>
          <p:nvPr/>
        </p:nvSpPr>
        <p:spPr>
          <a:xfrm>
            <a:off x="5461399" y="2636863"/>
            <a:ext cx="1269201"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Makers</a:t>
            </a:r>
            <a:endParaRPr lang="en-DE" sz="1400" dirty="0">
              <a:solidFill>
                <a:schemeClr val="bg1"/>
              </a:solidFill>
              <a:cs typeface="Segoe UI" panose="020B0502040204020203" pitchFamily="34" charset="0"/>
            </a:endParaRPr>
          </a:p>
        </p:txBody>
      </p:sp>
      <p:sp>
        <p:nvSpPr>
          <p:cNvPr id="17" name="TextBox 16">
            <a:extLst>
              <a:ext uri="{FF2B5EF4-FFF2-40B4-BE49-F238E27FC236}">
                <a16:creationId xmlns:a16="http://schemas.microsoft.com/office/drawing/2014/main" id="{D161B6B2-0F0E-770A-EF27-0DC77427DFD6}"/>
              </a:ext>
            </a:extLst>
          </p:cNvPr>
          <p:cNvSpPr txBox="1"/>
          <p:nvPr/>
        </p:nvSpPr>
        <p:spPr>
          <a:xfrm>
            <a:off x="7349184" y="2636863"/>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8" name="TextBox 17">
            <a:extLst>
              <a:ext uri="{FF2B5EF4-FFF2-40B4-BE49-F238E27FC236}">
                <a16:creationId xmlns:a16="http://schemas.microsoft.com/office/drawing/2014/main" id="{F3BA8257-B912-26A0-11E5-80F447A944F2}"/>
              </a:ext>
            </a:extLst>
          </p:cNvPr>
          <p:cNvSpPr txBox="1"/>
          <p:nvPr/>
        </p:nvSpPr>
        <p:spPr>
          <a:xfrm>
            <a:off x="9436595" y="2636863"/>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Management</a:t>
            </a:r>
            <a:endParaRPr lang="en-DE" sz="1400" dirty="0">
              <a:solidFill>
                <a:schemeClr val="bg1"/>
              </a:solidFill>
              <a:cs typeface="Segoe UI" panose="020B0502040204020203" pitchFamily="34" charset="0"/>
            </a:endParaRPr>
          </a:p>
        </p:txBody>
      </p:sp>
      <p:pic>
        <p:nvPicPr>
          <p:cNvPr id="10" name="Picture 9">
            <a:extLst>
              <a:ext uri="{FF2B5EF4-FFF2-40B4-BE49-F238E27FC236}">
                <a16:creationId xmlns:a16="http://schemas.microsoft.com/office/drawing/2014/main" id="{9393D79A-7ADD-D3E4-D886-F33E67F7A460}"/>
              </a:ext>
            </a:extLst>
          </p:cNvPr>
          <p:cNvPicPr>
            <a:picLocks noChangeAspect="1"/>
          </p:cNvPicPr>
          <p:nvPr/>
        </p:nvPicPr>
        <p:blipFill>
          <a:blip r:embed="rId8"/>
          <a:stretch>
            <a:fillRect/>
          </a:stretch>
        </p:blipFill>
        <p:spPr>
          <a:xfrm>
            <a:off x="1552152" y="3697918"/>
            <a:ext cx="2082358" cy="1505071"/>
          </a:xfrm>
          <a:prstGeom prst="rect">
            <a:avLst/>
          </a:prstGeom>
        </p:spPr>
      </p:pic>
      <p:pic>
        <p:nvPicPr>
          <p:cNvPr id="19" name="Picture 18">
            <a:extLst>
              <a:ext uri="{FF2B5EF4-FFF2-40B4-BE49-F238E27FC236}">
                <a16:creationId xmlns:a16="http://schemas.microsoft.com/office/drawing/2014/main" id="{B35B1110-5893-7FBE-7EEB-A61FB601B4F9}"/>
              </a:ext>
            </a:extLst>
          </p:cNvPr>
          <p:cNvPicPr>
            <a:picLocks noChangeAspect="1"/>
          </p:cNvPicPr>
          <p:nvPr/>
        </p:nvPicPr>
        <p:blipFill>
          <a:blip r:embed="rId9"/>
          <a:stretch>
            <a:fillRect/>
          </a:stretch>
        </p:blipFill>
        <p:spPr>
          <a:xfrm>
            <a:off x="6271526" y="3691956"/>
            <a:ext cx="2082359" cy="1508058"/>
          </a:xfrm>
          <a:prstGeom prst="rect">
            <a:avLst/>
          </a:prstGeom>
        </p:spPr>
      </p:pic>
      <p:pic>
        <p:nvPicPr>
          <p:cNvPr id="21" name="Picture 20">
            <a:extLst>
              <a:ext uri="{FF2B5EF4-FFF2-40B4-BE49-F238E27FC236}">
                <a16:creationId xmlns:a16="http://schemas.microsoft.com/office/drawing/2014/main" id="{FAD8F998-CFB6-B7E3-CA40-EB041B688F39}"/>
              </a:ext>
            </a:extLst>
          </p:cNvPr>
          <p:cNvPicPr>
            <a:picLocks noChangeAspect="1"/>
          </p:cNvPicPr>
          <p:nvPr/>
        </p:nvPicPr>
        <p:blipFill>
          <a:blip r:embed="rId10"/>
          <a:stretch>
            <a:fillRect/>
          </a:stretch>
        </p:blipFill>
        <p:spPr>
          <a:xfrm>
            <a:off x="8631213" y="3691956"/>
            <a:ext cx="2082358" cy="1505071"/>
          </a:xfrm>
          <a:prstGeom prst="rect">
            <a:avLst/>
          </a:prstGeom>
        </p:spPr>
      </p:pic>
      <p:pic>
        <p:nvPicPr>
          <p:cNvPr id="23" name="Picture 22">
            <a:extLst>
              <a:ext uri="{FF2B5EF4-FFF2-40B4-BE49-F238E27FC236}">
                <a16:creationId xmlns:a16="http://schemas.microsoft.com/office/drawing/2014/main" id="{2F7E65F0-F9AB-D127-9989-182C949797AA}"/>
              </a:ext>
            </a:extLst>
          </p:cNvPr>
          <p:cNvPicPr>
            <a:picLocks noChangeAspect="1"/>
          </p:cNvPicPr>
          <p:nvPr/>
        </p:nvPicPr>
        <p:blipFill>
          <a:blip r:embed="rId11"/>
          <a:stretch>
            <a:fillRect/>
          </a:stretch>
        </p:blipFill>
        <p:spPr>
          <a:xfrm>
            <a:off x="3911839" y="3697918"/>
            <a:ext cx="2082358" cy="1502096"/>
          </a:xfrm>
          <a:prstGeom prst="rect">
            <a:avLst/>
          </a:prstGeom>
        </p:spPr>
      </p:pic>
      <p:sp>
        <p:nvSpPr>
          <p:cNvPr id="6" name="Title 1">
            <a:extLst>
              <a:ext uri="{FF2B5EF4-FFF2-40B4-BE49-F238E27FC236}">
                <a16:creationId xmlns:a16="http://schemas.microsoft.com/office/drawing/2014/main" id="{7BC34C71-EB6D-56EC-91AC-4D79794003CC}"/>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337412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s, symbol, circle, logo&#10;&#10;Description automatically generated">
            <a:extLst>
              <a:ext uri="{FF2B5EF4-FFF2-40B4-BE49-F238E27FC236}">
                <a16:creationId xmlns:a16="http://schemas.microsoft.com/office/drawing/2014/main" id="{0347FD80-9B45-7226-F559-8A81FA472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3884" y="1524001"/>
            <a:ext cx="944742" cy="944742"/>
          </a:xfrm>
          <a:prstGeom prst="rect">
            <a:avLst/>
          </a:prstGeom>
        </p:spPr>
      </p:pic>
      <p:pic>
        <p:nvPicPr>
          <p:cNvPr id="7" name="Picture 6" descr="A picture containing graphics, logo, symbol, graphic design&#10;&#10;Description automatically generated">
            <a:extLst>
              <a:ext uri="{FF2B5EF4-FFF2-40B4-BE49-F238E27FC236}">
                <a16:creationId xmlns:a16="http://schemas.microsoft.com/office/drawing/2014/main" id="{B53819F8-BCC1-B744-1076-1B45339678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296" y="1524001"/>
            <a:ext cx="944742" cy="944742"/>
          </a:xfrm>
          <a:prstGeom prst="rect">
            <a:avLst/>
          </a:prstGeom>
        </p:spPr>
      </p:pic>
      <p:pic>
        <p:nvPicPr>
          <p:cNvPr id="9" name="Picture 8" descr="A picture containing symbol, electric blue, logo, graphics&#10;&#10;Description automatically generated">
            <a:extLst>
              <a:ext uri="{FF2B5EF4-FFF2-40B4-BE49-F238E27FC236}">
                <a16:creationId xmlns:a16="http://schemas.microsoft.com/office/drawing/2014/main" id="{8C3EA972-6001-624A-F425-42F3936D25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8707" y="1524001"/>
            <a:ext cx="944742" cy="944742"/>
          </a:xfrm>
          <a:prstGeom prst="rect">
            <a:avLst/>
          </a:prstGeom>
        </p:spPr>
      </p:pic>
      <p:pic>
        <p:nvPicPr>
          <p:cNvPr id="11" name="Picture 10" descr="A picture containing electric blue, logo, symbol, graphics&#10;&#10;Description automatically generated">
            <a:extLst>
              <a:ext uri="{FF2B5EF4-FFF2-40B4-BE49-F238E27FC236}">
                <a16:creationId xmlns:a16="http://schemas.microsoft.com/office/drawing/2014/main" id="{4092FDDA-F3F8-5F39-39B2-231EA7D4FA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6118" y="1524001"/>
            <a:ext cx="944742" cy="944742"/>
          </a:xfrm>
          <a:prstGeom prst="rect">
            <a:avLst/>
          </a:prstGeom>
        </p:spPr>
      </p:pic>
      <p:pic>
        <p:nvPicPr>
          <p:cNvPr id="13" name="Picture 12" descr="A white shield with a gear icon&#10;&#10;Description automatically generated with low confidence">
            <a:extLst>
              <a:ext uri="{FF2B5EF4-FFF2-40B4-BE49-F238E27FC236}">
                <a16:creationId xmlns:a16="http://schemas.microsoft.com/office/drawing/2014/main" id="{E558DB51-605B-3CC8-2E37-D232AE190C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6472" y="1524001"/>
            <a:ext cx="944742" cy="944742"/>
          </a:xfrm>
          <a:prstGeom prst="rect">
            <a:avLst/>
          </a:prstGeom>
        </p:spPr>
      </p:pic>
      <p:sp>
        <p:nvSpPr>
          <p:cNvPr id="14" name="TextBox 13">
            <a:extLst>
              <a:ext uri="{FF2B5EF4-FFF2-40B4-BE49-F238E27FC236}">
                <a16:creationId xmlns:a16="http://schemas.microsoft.com/office/drawing/2014/main" id="{29BC4D38-8067-4892-A70D-273CA8384FC1}"/>
              </a:ext>
            </a:extLst>
          </p:cNvPr>
          <p:cNvSpPr txBox="1"/>
          <p:nvPr/>
        </p:nvSpPr>
        <p:spPr>
          <a:xfrm>
            <a:off x="1131577" y="2636863"/>
            <a:ext cx="1474531"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Platform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5" name="TextBox 14">
            <a:extLst>
              <a:ext uri="{FF2B5EF4-FFF2-40B4-BE49-F238E27FC236}">
                <a16:creationId xmlns:a16="http://schemas.microsoft.com/office/drawing/2014/main" id="{CD511898-1C0F-204C-EB79-B707102AC30B}"/>
              </a:ext>
            </a:extLst>
          </p:cNvPr>
          <p:cNvSpPr txBox="1"/>
          <p:nvPr/>
        </p:nvSpPr>
        <p:spPr>
          <a:xfrm>
            <a:off x="3321655" y="2636863"/>
            <a:ext cx="1269200"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6" name="TextBox 15">
            <a:extLst>
              <a:ext uri="{FF2B5EF4-FFF2-40B4-BE49-F238E27FC236}">
                <a16:creationId xmlns:a16="http://schemas.microsoft.com/office/drawing/2014/main" id="{BE6895B3-6E8F-3E33-5A1A-9638BEEED520}"/>
              </a:ext>
            </a:extLst>
          </p:cNvPr>
          <p:cNvSpPr txBox="1"/>
          <p:nvPr/>
        </p:nvSpPr>
        <p:spPr>
          <a:xfrm>
            <a:off x="5461399" y="2636863"/>
            <a:ext cx="1269201"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Apps </a:t>
            </a:r>
          </a:p>
          <a:p>
            <a:pPr algn="ctr"/>
            <a:r>
              <a:rPr lang="en-GB" sz="1400" dirty="0">
                <a:solidFill>
                  <a:schemeClr val="bg1"/>
                </a:solidFill>
                <a:cs typeface="Segoe UI" panose="020B0502040204020203" pitchFamily="34" charset="0"/>
              </a:rPr>
              <a:t>For Makers</a:t>
            </a:r>
            <a:endParaRPr lang="en-DE" sz="1400" dirty="0">
              <a:solidFill>
                <a:schemeClr val="bg1"/>
              </a:solidFill>
              <a:cs typeface="Segoe UI" panose="020B0502040204020203" pitchFamily="34" charset="0"/>
            </a:endParaRPr>
          </a:p>
        </p:txBody>
      </p:sp>
      <p:sp>
        <p:nvSpPr>
          <p:cNvPr id="17" name="TextBox 16">
            <a:extLst>
              <a:ext uri="{FF2B5EF4-FFF2-40B4-BE49-F238E27FC236}">
                <a16:creationId xmlns:a16="http://schemas.microsoft.com/office/drawing/2014/main" id="{D161B6B2-0F0E-770A-EF27-0DC77427DFD6}"/>
              </a:ext>
            </a:extLst>
          </p:cNvPr>
          <p:cNvSpPr txBox="1"/>
          <p:nvPr/>
        </p:nvSpPr>
        <p:spPr>
          <a:xfrm>
            <a:off x="7349184" y="2636863"/>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For Admins</a:t>
            </a:r>
            <a:endParaRPr lang="en-DE" sz="1400" dirty="0">
              <a:solidFill>
                <a:schemeClr val="bg1"/>
              </a:solidFill>
              <a:cs typeface="Segoe UI" panose="020B0502040204020203" pitchFamily="34" charset="0"/>
            </a:endParaRPr>
          </a:p>
        </p:txBody>
      </p:sp>
      <p:sp>
        <p:nvSpPr>
          <p:cNvPr id="18" name="TextBox 17">
            <a:extLst>
              <a:ext uri="{FF2B5EF4-FFF2-40B4-BE49-F238E27FC236}">
                <a16:creationId xmlns:a16="http://schemas.microsoft.com/office/drawing/2014/main" id="{F3BA8257-B912-26A0-11E5-80F447A944F2}"/>
              </a:ext>
            </a:extLst>
          </p:cNvPr>
          <p:cNvSpPr txBox="1"/>
          <p:nvPr/>
        </p:nvSpPr>
        <p:spPr>
          <a:xfrm>
            <a:off x="9436595" y="2636863"/>
            <a:ext cx="1563787" cy="738664"/>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 </a:t>
            </a:r>
          </a:p>
          <a:p>
            <a:pPr algn="ctr"/>
            <a:r>
              <a:rPr lang="en-GB" sz="1400" dirty="0">
                <a:solidFill>
                  <a:schemeClr val="bg1"/>
                </a:solidFill>
                <a:cs typeface="Segoe UI" panose="020B0502040204020203" pitchFamily="34" charset="0"/>
              </a:rPr>
              <a:t>Management</a:t>
            </a:r>
            <a:endParaRPr lang="en-DE" sz="1400" dirty="0">
              <a:solidFill>
                <a:schemeClr val="bg1"/>
              </a:solidFill>
              <a:cs typeface="Segoe UI" panose="020B0502040204020203" pitchFamily="34" charset="0"/>
            </a:endParaRPr>
          </a:p>
        </p:txBody>
      </p:sp>
      <p:grpSp>
        <p:nvGrpSpPr>
          <p:cNvPr id="6" name="Group 5">
            <a:extLst>
              <a:ext uri="{FF2B5EF4-FFF2-40B4-BE49-F238E27FC236}">
                <a16:creationId xmlns:a16="http://schemas.microsoft.com/office/drawing/2014/main" id="{06CA73C6-9D37-AA8C-6A02-B1819B50A255}"/>
              </a:ext>
            </a:extLst>
          </p:cNvPr>
          <p:cNvGrpSpPr/>
          <p:nvPr/>
        </p:nvGrpSpPr>
        <p:grpSpPr>
          <a:xfrm>
            <a:off x="4392355" y="4419601"/>
            <a:ext cx="3725485" cy="1753583"/>
            <a:chOff x="4392355" y="4419601"/>
            <a:chExt cx="3725485" cy="1753583"/>
          </a:xfrm>
        </p:grpSpPr>
        <p:pic>
          <p:nvPicPr>
            <p:cNvPr id="3" name="Graphic 2">
              <a:extLst>
                <a:ext uri="{FF2B5EF4-FFF2-40B4-BE49-F238E27FC236}">
                  <a16:creationId xmlns:a16="http://schemas.microsoft.com/office/drawing/2014/main" id="{C2CBE30E-F7E8-A2E2-3F83-7F4D2CB43F16}"/>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b="13471"/>
            <a:stretch/>
          </p:blipFill>
          <p:spPr>
            <a:xfrm>
              <a:off x="5398711" y="4419601"/>
              <a:ext cx="1289912" cy="1319285"/>
            </a:xfrm>
            <a:prstGeom prst="rect">
              <a:avLst/>
            </a:prstGeom>
          </p:spPr>
        </p:pic>
        <p:sp>
          <p:nvSpPr>
            <p:cNvPr id="4" name="TextBox 3">
              <a:extLst>
                <a:ext uri="{FF2B5EF4-FFF2-40B4-BE49-F238E27FC236}">
                  <a16:creationId xmlns:a16="http://schemas.microsoft.com/office/drawing/2014/main" id="{2C829D22-1797-BF7F-BEEA-0792AF81BFD1}"/>
                </a:ext>
              </a:extLst>
            </p:cNvPr>
            <p:cNvSpPr txBox="1"/>
            <p:nvPr/>
          </p:nvSpPr>
          <p:spPr>
            <a:xfrm>
              <a:off x="4392355" y="5803852"/>
              <a:ext cx="3725485" cy="369332"/>
            </a:xfrm>
            <a:prstGeom prst="rect">
              <a:avLst/>
            </a:prstGeom>
            <a:noFill/>
          </p:spPr>
          <p:txBody>
            <a:bodyPr wrap="square" rtlCol="0">
              <a:spAutoFit/>
            </a:bodyPr>
            <a:lstStyle/>
            <a:p>
              <a:r>
                <a:rPr lang="en-GB" dirty="0" err="1">
                  <a:solidFill>
                    <a:schemeClr val="bg1"/>
                  </a:solidFill>
                  <a:cs typeface="Segoe UI" panose="020B0502040204020203" pitchFamily="34" charset="0"/>
                </a:rPr>
                <a:t>Center</a:t>
              </a:r>
              <a:r>
                <a:rPr lang="en-GB" dirty="0">
                  <a:solidFill>
                    <a:schemeClr val="bg1"/>
                  </a:solidFill>
                  <a:cs typeface="Segoe UI" panose="020B0502040204020203" pitchFamily="34" charset="0"/>
                </a:rPr>
                <a:t> of Excellence Starter Kit</a:t>
              </a:r>
              <a:endParaRPr lang="en-DE" dirty="0">
                <a:solidFill>
                  <a:schemeClr val="bg1"/>
                </a:solidFill>
                <a:cs typeface="Segoe UI" panose="020B0502040204020203" pitchFamily="34" charset="0"/>
              </a:endParaRPr>
            </a:p>
          </p:txBody>
        </p:sp>
      </p:grpSp>
      <p:sp>
        <p:nvSpPr>
          <p:cNvPr id="12" name="Title 1">
            <a:extLst>
              <a:ext uri="{FF2B5EF4-FFF2-40B4-BE49-F238E27FC236}">
                <a16:creationId xmlns:a16="http://schemas.microsoft.com/office/drawing/2014/main" id="{3B738DC0-DA29-D41E-1AAA-ED7EBF838EDE}"/>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4566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133910" y="1720533"/>
            <a:ext cx="10747375" cy="4235450"/>
          </a:xfrm>
        </p:spPr>
        <p:txBody>
          <a:bodyPr/>
          <a:lstStyle/>
          <a:p>
            <a:pPr marL="0" indent="0">
              <a:buNone/>
            </a:pPr>
            <a:r>
              <a:rPr lang="en-US" dirty="0"/>
              <a:t>The exciting world of CLIs</a:t>
            </a:r>
          </a:p>
        </p:txBody>
      </p:sp>
      <p:pic>
        <p:nvPicPr>
          <p:cNvPr id="4" name="Picture 2">
            <a:extLst>
              <a:ext uri="{FF2B5EF4-FFF2-40B4-BE49-F238E27FC236}">
                <a16:creationId xmlns:a16="http://schemas.microsoft.com/office/drawing/2014/main" id="{52917C96-96A8-77FA-8F31-3A19E8282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997" y="2588008"/>
            <a:ext cx="961575" cy="9615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Aladdin Transparent Image HQ PNG Image | FreePNGImg">
            <a:extLst>
              <a:ext uri="{FF2B5EF4-FFF2-40B4-BE49-F238E27FC236}">
                <a16:creationId xmlns:a16="http://schemas.microsoft.com/office/drawing/2014/main" id="{1BD7AD75-ED8F-19EF-6A1E-62C58F469D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89094" y="5080951"/>
            <a:ext cx="1813989" cy="1173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A8C38-70CB-01AD-00D5-69F8F0953A7E}"/>
              </a:ext>
            </a:extLst>
          </p:cNvPr>
          <p:cNvSpPr txBox="1"/>
          <p:nvPr/>
        </p:nvSpPr>
        <p:spPr>
          <a:xfrm>
            <a:off x="1133910" y="3968482"/>
            <a:ext cx="4606490" cy="307777"/>
          </a:xfrm>
          <a:prstGeom prst="rect">
            <a:avLst/>
          </a:prstGeom>
          <a:noFill/>
        </p:spPr>
        <p:txBody>
          <a:bodyPr wrap="square" rtlCol="0">
            <a:spAutoFit/>
          </a:bodyPr>
          <a:lstStyle/>
          <a:p>
            <a:pPr algn="ctr"/>
            <a:r>
              <a:rPr lang="en-GB" sz="1400" dirty="0" err="1">
                <a:solidFill>
                  <a:schemeClr val="bg1"/>
                </a:solidFill>
                <a:cs typeface="Segoe UI" panose="020B0502040204020203" pitchFamily="34" charset="0"/>
              </a:rPr>
              <a:t>Microsoft.PowerApps.Administration.PowerShell</a:t>
            </a:r>
            <a:endParaRPr lang="en-DE" sz="1400" dirty="0">
              <a:solidFill>
                <a:schemeClr val="bg1"/>
              </a:solidFill>
              <a:cs typeface="Segoe UI" panose="020B0502040204020203" pitchFamily="34" charset="0"/>
            </a:endParaRPr>
          </a:p>
        </p:txBody>
      </p:sp>
      <p:sp>
        <p:nvSpPr>
          <p:cNvPr id="13" name="Text Placeholder 2">
            <a:extLst>
              <a:ext uri="{FF2B5EF4-FFF2-40B4-BE49-F238E27FC236}">
                <a16:creationId xmlns:a16="http://schemas.microsoft.com/office/drawing/2014/main" id="{1507C66F-941D-CD7F-5B3C-3D0FD3BDE54A}"/>
              </a:ext>
            </a:extLst>
          </p:cNvPr>
          <p:cNvSpPr txBox="1">
            <a:spLocks/>
          </p:cNvSpPr>
          <p:nvPr/>
        </p:nvSpPr>
        <p:spPr>
          <a:xfrm>
            <a:off x="6311629" y="1795461"/>
            <a:ext cx="5291091" cy="3074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accent1"/>
              </a:buClr>
              <a:buFont typeface="Arial" panose="020B0604020202020204" pitchFamily="34" charset="0"/>
              <a:buChar char="•"/>
            </a:pPr>
            <a:r>
              <a:rPr lang="en-US" b="1" dirty="0">
                <a:latin typeface="+mn-lt"/>
                <a:hlinkClick r:id="rId5"/>
              </a:rPr>
              <a:t>Example scripts </a:t>
            </a:r>
            <a:r>
              <a:rPr lang="en-US" b="1" dirty="0">
                <a:latin typeface="+mn-lt"/>
              </a:rPr>
              <a:t>by Microsoft</a:t>
            </a:r>
            <a:br>
              <a:rPr lang="en-US" b="1" dirty="0">
                <a:latin typeface="+mn-lt"/>
              </a:rPr>
            </a:br>
            <a:endParaRPr lang="en-US" b="1" dirty="0">
              <a:latin typeface="+mn-lt"/>
            </a:endParaRPr>
          </a:p>
          <a:p>
            <a:pPr>
              <a:buClr>
                <a:schemeClr val="accent1"/>
              </a:buClr>
              <a:buFont typeface="Arial" panose="020B0604020202020204" pitchFamily="34" charset="0"/>
              <a:buChar char="•"/>
            </a:pPr>
            <a:r>
              <a:rPr lang="en-US" sz="2000" dirty="0">
                <a:latin typeface="+mn-lt"/>
              </a:rPr>
              <a:t>Apps with Custom Connectors</a:t>
            </a:r>
          </a:p>
          <a:p>
            <a:pPr>
              <a:buClr>
                <a:schemeClr val="accent1"/>
              </a:buClr>
              <a:buFont typeface="Arial" panose="020B0604020202020204" pitchFamily="34" charset="0"/>
              <a:buChar char="•"/>
            </a:pPr>
            <a:r>
              <a:rPr lang="en-US" sz="2000" dirty="0">
                <a:latin typeface="+mn-lt"/>
              </a:rPr>
              <a:t>Apps with Premium Connectors</a:t>
            </a:r>
          </a:p>
          <a:p>
            <a:pPr>
              <a:buClr>
                <a:schemeClr val="accent1"/>
              </a:buClr>
              <a:buFont typeface="Arial" panose="020B0604020202020204" pitchFamily="34" charset="0"/>
              <a:buChar char="•"/>
            </a:pPr>
            <a:r>
              <a:rPr lang="en-US" sz="2000" dirty="0">
                <a:latin typeface="+mn-lt"/>
              </a:rPr>
              <a:t>Apps </a:t>
            </a:r>
            <a:r>
              <a:rPr lang="en-US" sz="2000" b="0" i="0" dirty="0">
                <a:effectLst/>
                <a:latin typeface="+mn-lt"/>
              </a:rPr>
              <a:t>with on Prem Connectors using Data Gateway</a:t>
            </a:r>
          </a:p>
          <a:p>
            <a:pPr>
              <a:buClr>
                <a:schemeClr val="accent1"/>
              </a:buClr>
              <a:buFont typeface="Arial" panose="020B0604020202020204" pitchFamily="34" charset="0"/>
              <a:buChar char="•"/>
            </a:pPr>
            <a:r>
              <a:rPr lang="en-US" sz="2000" dirty="0">
                <a:latin typeface="+mn-lt"/>
              </a:rPr>
              <a:t>Apps used as SharePoint custom forms</a:t>
            </a:r>
          </a:p>
          <a:p>
            <a:pPr>
              <a:buClr>
                <a:schemeClr val="accent1"/>
              </a:buClr>
              <a:buFont typeface="Arial" panose="020B0604020202020204" pitchFamily="34" charset="0"/>
              <a:buChar char="•"/>
            </a:pPr>
            <a:r>
              <a:rPr lang="en-US" sz="2000" b="0" i="0" dirty="0">
                <a:effectLst/>
                <a:latin typeface="+mn-lt"/>
              </a:rPr>
              <a:t>Flows with HTTP Actions</a:t>
            </a:r>
          </a:p>
          <a:p>
            <a:pPr>
              <a:buClr>
                <a:schemeClr val="accent1"/>
              </a:buClr>
              <a:buFont typeface="Arial" panose="020B0604020202020204" pitchFamily="34" charset="0"/>
              <a:buChar char="•"/>
            </a:pPr>
            <a:r>
              <a:rPr lang="en-US" sz="2000" dirty="0">
                <a:latin typeface="+mn-lt"/>
              </a:rPr>
              <a:t>Flows with Custom Connectors</a:t>
            </a:r>
            <a:endParaRPr lang="en-US" sz="2000" b="0" i="0" dirty="0">
              <a:effectLst/>
              <a:latin typeface="+mn-lt"/>
            </a:endParaRPr>
          </a:p>
          <a:p>
            <a:pPr>
              <a:buClr>
                <a:schemeClr val="accent1"/>
              </a:buClr>
              <a:buFont typeface="Arial" panose="020B0604020202020204" pitchFamily="34" charset="0"/>
              <a:buChar char="•"/>
            </a:pPr>
            <a:endParaRPr lang="en-US" sz="2000" dirty="0"/>
          </a:p>
        </p:txBody>
      </p:sp>
      <p:sp>
        <p:nvSpPr>
          <p:cNvPr id="8" name="Title 1">
            <a:extLst>
              <a:ext uri="{FF2B5EF4-FFF2-40B4-BE49-F238E27FC236}">
                <a16:creationId xmlns:a16="http://schemas.microsoft.com/office/drawing/2014/main" id="{05910F32-B5EF-103F-0429-698BFA4DD9DB}"/>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325894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171 0.02893 L -0.06171 0.02917 L -0.08203 0.02708 L -0.18932 0.02106 L -0.38737 0.00509 C -0.40546 0.00417 -0.42343 0.00393 -0.44153 0.00324 L -0.69726 0.00046 C -0.77591 -0.00278 -0.79609 -0.00509 -0.87877 -0.00139 C -0.89257 -0.0007 -0.90612 0.00231 -0.91979 0.00324 L -1.022 0.01134 C -1.03502 0.0125 -1.04817 0.0125 -1.06119 0.01458 L -1.10208 0.02106 C -1.16888 0.03032 -1.08554 0.0169 -1.15703 0.02893 C -1.16367 0.03194 -1.17018 0.03611 -1.17695 0.03842 C -1.1819 0.03981 -1.18698 0.03912 -1.19192 0.03981 C -1.19283 0.04005 -1.19362 0.0412 -1.19453 0.04167 C -1.1983 0.0419 -1.20208 0.04167 -1.20599 0.04167 " pathEditMode="relative" rAng="0" ptsTypes="AAAAAAAAAAAAAAAAA">
                                      <p:cBhvr>
                                        <p:cTn id="6" dur="5000" fill="hold"/>
                                        <p:tgtEl>
                                          <p:spTgt spid="3078"/>
                                        </p:tgtEl>
                                        <p:attrNameLst>
                                          <p:attrName>ppt_x</p:attrName>
                                          <p:attrName>ppt_y</p:attrName>
                                        </p:attrNameLst>
                                      </p:cBhvr>
                                      <p:rCtr x="-57214" y="-995"/>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Down 18">
            <a:extLst>
              <a:ext uri="{FF2B5EF4-FFF2-40B4-BE49-F238E27FC236}">
                <a16:creationId xmlns:a16="http://schemas.microsoft.com/office/drawing/2014/main" id="{94AD85E4-39FB-84D6-EC6D-48D122416E78}"/>
              </a:ext>
            </a:extLst>
          </p:cNvPr>
          <p:cNvSpPr/>
          <p:nvPr/>
        </p:nvSpPr>
        <p:spPr>
          <a:xfrm>
            <a:off x="9423454" y="1362506"/>
            <a:ext cx="656677" cy="4910863"/>
          </a:xfrm>
          <a:prstGeom prst="downArrow">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2">
            <a:extLst>
              <a:ext uri="{FF2B5EF4-FFF2-40B4-BE49-F238E27FC236}">
                <a16:creationId xmlns:a16="http://schemas.microsoft.com/office/drawing/2014/main" id="{52917C96-96A8-77FA-8F31-3A19E8282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019" y="2829456"/>
            <a:ext cx="961575" cy="961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A8C38-70CB-01AD-00D5-69F8F0953A7E}"/>
              </a:ext>
            </a:extLst>
          </p:cNvPr>
          <p:cNvSpPr txBox="1"/>
          <p:nvPr/>
        </p:nvSpPr>
        <p:spPr>
          <a:xfrm>
            <a:off x="1268932" y="4071885"/>
            <a:ext cx="4694988" cy="307777"/>
          </a:xfrm>
          <a:prstGeom prst="rect">
            <a:avLst/>
          </a:prstGeom>
          <a:noFill/>
        </p:spPr>
        <p:txBody>
          <a:bodyPr wrap="square" rtlCol="0">
            <a:spAutoFit/>
          </a:bodyPr>
          <a:lstStyle/>
          <a:p>
            <a:pPr algn="ctr"/>
            <a:r>
              <a:rPr lang="en-GB" sz="1400" dirty="0" err="1">
                <a:solidFill>
                  <a:schemeClr val="bg1"/>
                </a:solidFill>
                <a:cs typeface="Segoe UI" panose="020B0502040204020203" pitchFamily="34" charset="0"/>
              </a:rPr>
              <a:t>Microsoft.PowerApps.Administration.PowerShell</a:t>
            </a:r>
            <a:endParaRPr lang="en-DE" sz="1400" dirty="0">
              <a:solidFill>
                <a:schemeClr val="bg1"/>
              </a:solidFill>
              <a:cs typeface="Segoe UI" panose="020B0502040204020203" pitchFamily="34" charset="0"/>
            </a:endParaRPr>
          </a:p>
        </p:txBody>
      </p:sp>
      <p:pic>
        <p:nvPicPr>
          <p:cNvPr id="9" name="Picture 17" descr="Microsoft Apps">
            <a:extLst>
              <a:ext uri="{FF2B5EF4-FFF2-40B4-BE49-F238E27FC236}">
                <a16:creationId xmlns:a16="http://schemas.microsoft.com/office/drawing/2014/main" id="{E13B184F-3B53-1F99-7F1B-03E243DE38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14" t="33318" r="30802" b="33452"/>
          <a:stretch/>
        </p:blipFill>
        <p:spPr bwMode="auto">
          <a:xfrm>
            <a:off x="7519820" y="1466491"/>
            <a:ext cx="947837" cy="7413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4DEFF19-E5F5-58E8-FD72-F79B55D8E8E7}"/>
              </a:ext>
            </a:extLst>
          </p:cNvPr>
          <p:cNvSpPr txBox="1"/>
          <p:nvPr/>
        </p:nvSpPr>
        <p:spPr>
          <a:xfrm>
            <a:off x="8891678" y="1704983"/>
            <a:ext cx="1720230" cy="307777"/>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 Automate</a:t>
            </a:r>
            <a:endParaRPr lang="en-DE" sz="1400" dirty="0">
              <a:solidFill>
                <a:schemeClr val="bg1"/>
              </a:solidFill>
              <a:cs typeface="Segoe UI" panose="020B0502040204020203" pitchFamily="34" charset="0"/>
            </a:endParaRPr>
          </a:p>
        </p:txBody>
      </p:sp>
      <p:pic>
        <p:nvPicPr>
          <p:cNvPr id="8" name="Picture 12">
            <a:extLst>
              <a:ext uri="{FF2B5EF4-FFF2-40B4-BE49-F238E27FC236}">
                <a16:creationId xmlns:a16="http://schemas.microsoft.com/office/drawing/2014/main" id="{BB66B47A-4097-35FB-C892-5A57B70A85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2545" y="5173276"/>
            <a:ext cx="762387" cy="762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DA1A63-9EE4-D31E-98B0-283386736776}"/>
              </a:ext>
            </a:extLst>
          </p:cNvPr>
          <p:cNvSpPr txBox="1"/>
          <p:nvPr/>
        </p:nvSpPr>
        <p:spPr>
          <a:xfrm>
            <a:off x="8891678" y="5405551"/>
            <a:ext cx="1720230" cy="307777"/>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PowerShell</a:t>
            </a:r>
            <a:endParaRPr lang="en-DE" sz="1400" dirty="0">
              <a:solidFill>
                <a:schemeClr val="bg1"/>
              </a:solidFill>
              <a:cs typeface="Segoe UI" panose="020B0502040204020203" pitchFamily="34" charset="0"/>
            </a:endParaRPr>
          </a:p>
        </p:txBody>
      </p:sp>
      <p:pic>
        <p:nvPicPr>
          <p:cNvPr id="5" name="Picture 8" descr="Preise – Automation | Microsoft Azure">
            <a:extLst>
              <a:ext uri="{FF2B5EF4-FFF2-40B4-BE49-F238E27FC236}">
                <a16:creationId xmlns:a16="http://schemas.microsoft.com/office/drawing/2014/main" id="{C90619F5-8124-6A66-C15B-15653A6526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0052" y="2670130"/>
            <a:ext cx="1367372" cy="7178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30800BC-B621-56D6-F5FB-CFF9B779E534}"/>
              </a:ext>
            </a:extLst>
          </p:cNvPr>
          <p:cNvSpPr txBox="1"/>
          <p:nvPr/>
        </p:nvSpPr>
        <p:spPr>
          <a:xfrm>
            <a:off x="8891678" y="2875176"/>
            <a:ext cx="1720230" cy="523220"/>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Azure Automation</a:t>
            </a:r>
            <a:endParaRPr lang="en-DE" sz="1400" dirty="0">
              <a:solidFill>
                <a:schemeClr val="bg1"/>
              </a:solidFill>
              <a:cs typeface="Segoe UI" panose="020B0502040204020203" pitchFamily="34" charset="0"/>
            </a:endParaRPr>
          </a:p>
        </p:txBody>
      </p:sp>
      <p:pic>
        <p:nvPicPr>
          <p:cNvPr id="7" name="Picture 10" descr="Runbook Archives • With the Cloud">
            <a:extLst>
              <a:ext uri="{FF2B5EF4-FFF2-40B4-BE49-F238E27FC236}">
                <a16:creationId xmlns:a16="http://schemas.microsoft.com/office/drawing/2014/main" id="{BA8161C7-704C-3286-9EA3-1563A5729D2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805" r="38112"/>
          <a:stretch/>
        </p:blipFill>
        <p:spPr bwMode="auto">
          <a:xfrm>
            <a:off x="7665400" y="4020499"/>
            <a:ext cx="656676" cy="7257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EC7CE1C-3430-4405-EF7A-09FBDAAE6590}"/>
              </a:ext>
            </a:extLst>
          </p:cNvPr>
          <p:cNvSpPr txBox="1"/>
          <p:nvPr/>
        </p:nvSpPr>
        <p:spPr>
          <a:xfrm>
            <a:off x="8891678" y="4242832"/>
            <a:ext cx="1720231" cy="307777"/>
          </a:xfrm>
          <a:prstGeom prst="rect">
            <a:avLst/>
          </a:prstGeom>
          <a:noFill/>
        </p:spPr>
        <p:txBody>
          <a:bodyPr wrap="square" rtlCol="0">
            <a:spAutoFit/>
          </a:bodyPr>
          <a:lstStyle/>
          <a:p>
            <a:pPr algn="ctr"/>
            <a:r>
              <a:rPr lang="en-GB" sz="1400" dirty="0">
                <a:solidFill>
                  <a:schemeClr val="bg1"/>
                </a:solidFill>
                <a:cs typeface="Segoe UI" panose="020B0502040204020203" pitchFamily="34" charset="0"/>
              </a:rPr>
              <a:t>Runbook</a:t>
            </a:r>
            <a:endParaRPr lang="en-DE" sz="1400" dirty="0">
              <a:solidFill>
                <a:schemeClr val="bg1"/>
              </a:solidFill>
              <a:cs typeface="Segoe UI" panose="020B0502040204020203" pitchFamily="34" charset="0"/>
            </a:endParaRPr>
          </a:p>
        </p:txBody>
      </p:sp>
      <p:sp>
        <p:nvSpPr>
          <p:cNvPr id="16" name="Title 1">
            <a:extLst>
              <a:ext uri="{FF2B5EF4-FFF2-40B4-BE49-F238E27FC236}">
                <a16:creationId xmlns:a16="http://schemas.microsoft.com/office/drawing/2014/main" id="{78710A87-ECD0-3BFC-D21A-07C75AB6B185}"/>
              </a:ext>
            </a:extLst>
          </p:cNvPr>
          <p:cNvSpPr>
            <a:spLocks noGrp="1"/>
          </p:cNvSpPr>
          <p:nvPr>
            <p:ph type="title"/>
          </p:nvPr>
        </p:nvSpPr>
        <p:spPr>
          <a:xfrm>
            <a:off x="1133910" y="707976"/>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How to make your life easier?</a:t>
            </a:r>
            <a:endParaRPr lang="en-US" sz="4000" dirty="0">
              <a:solidFill>
                <a:schemeClr val="accent1"/>
              </a:solidFill>
              <a:latin typeface="Montserrat SemiBold" panose="00000700000000000000" pitchFamily="2" charset="0"/>
            </a:endParaRPr>
          </a:p>
        </p:txBody>
      </p:sp>
      <p:sp>
        <p:nvSpPr>
          <p:cNvPr id="24" name="Text Placeholder 2">
            <a:extLst>
              <a:ext uri="{FF2B5EF4-FFF2-40B4-BE49-F238E27FC236}">
                <a16:creationId xmlns:a16="http://schemas.microsoft.com/office/drawing/2014/main" id="{41C4A733-0EF8-AA4F-9E35-5610F1C2E8AF}"/>
              </a:ext>
            </a:extLst>
          </p:cNvPr>
          <p:cNvSpPr txBox="1">
            <a:spLocks/>
          </p:cNvSpPr>
          <p:nvPr/>
        </p:nvSpPr>
        <p:spPr>
          <a:xfrm>
            <a:off x="1133910" y="1720533"/>
            <a:ext cx="10747375" cy="423545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The exciting world of CLIs</a:t>
            </a:r>
            <a:endParaRPr lang="en-US" dirty="0"/>
          </a:p>
        </p:txBody>
      </p:sp>
    </p:spTree>
    <p:extLst>
      <p:ext uri="{BB962C8B-B14F-4D97-AF65-F5344CB8AC3E}">
        <p14:creationId xmlns:p14="http://schemas.microsoft.com/office/powerpoint/2010/main" val="70004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133910" y="788103"/>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Typical Schedule and processes</a:t>
            </a:r>
            <a:endParaRPr lang="en-US" sz="4000" dirty="0">
              <a:solidFill>
                <a:schemeClr val="accent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270952" y="1834447"/>
            <a:ext cx="10747375" cy="4235450"/>
          </a:xfrm>
        </p:spPr>
        <p:txBody>
          <a:bodyPr numCol="2">
            <a:normAutofit fontScale="85000" lnSpcReduction="20000"/>
          </a:bodyPr>
          <a:lstStyle/>
          <a:p>
            <a:pPr marL="0" indent="0">
              <a:buNone/>
            </a:pPr>
            <a:r>
              <a:rPr lang="en-US" b="1" dirty="0">
                <a:solidFill>
                  <a:schemeClr val="accent1"/>
                </a:solidFill>
              </a:rPr>
              <a:t>Daily</a:t>
            </a:r>
          </a:p>
          <a:p>
            <a:r>
              <a:rPr lang="en-US" sz="2000" dirty="0"/>
              <a:t>Respond to user requests/tickets</a:t>
            </a:r>
          </a:p>
          <a:p>
            <a:r>
              <a:rPr lang="en-US" sz="2000" dirty="0"/>
              <a:t>Check notifications</a:t>
            </a:r>
          </a:p>
          <a:p>
            <a:endParaRPr lang="en-US" sz="2000" dirty="0"/>
          </a:p>
          <a:p>
            <a:pPr marL="0" indent="0">
              <a:buNone/>
            </a:pPr>
            <a:r>
              <a:rPr lang="en-US" b="1" dirty="0">
                <a:solidFill>
                  <a:schemeClr val="accent1"/>
                </a:solidFill>
              </a:rPr>
              <a:t>Weekly</a:t>
            </a:r>
          </a:p>
          <a:p>
            <a:r>
              <a:rPr lang="en-US" sz="2000" dirty="0"/>
              <a:t>Check news and updates from community and Microsoft</a:t>
            </a:r>
          </a:p>
          <a:p>
            <a:r>
              <a:rPr lang="en-US" sz="2000" dirty="0"/>
              <a:t>Monitor custom connectors</a:t>
            </a:r>
          </a:p>
          <a:p>
            <a:pPr marL="0" indent="0">
              <a:buNone/>
            </a:pPr>
            <a:endParaRPr lang="en-US" sz="2000" dirty="0"/>
          </a:p>
          <a:p>
            <a:pPr marL="0" indent="0">
              <a:buNone/>
            </a:pPr>
            <a:endParaRPr lang="en-US" sz="2000" dirty="0"/>
          </a:p>
          <a:p>
            <a:pPr marL="0" indent="0">
              <a:buNone/>
            </a:pPr>
            <a:r>
              <a:rPr lang="en-US" b="1" dirty="0">
                <a:solidFill>
                  <a:schemeClr val="accent1"/>
                </a:solidFill>
              </a:rPr>
              <a:t>Monthly</a:t>
            </a:r>
          </a:p>
          <a:p>
            <a:r>
              <a:rPr lang="en-DE" sz="2000" dirty="0"/>
              <a:t>Review usage analytics and resource consumption to identify any trends or issues</a:t>
            </a:r>
            <a:endParaRPr lang="en-US" sz="2000" dirty="0"/>
          </a:p>
          <a:p>
            <a:r>
              <a:rPr lang="en-DE" sz="2000" dirty="0">
                <a:effectLst/>
                <a:ea typeface="Calibri" panose="020F0502020204030204" pitchFamily="34" charset="0"/>
                <a:cs typeface="Times New Roman" panose="02020603050405020304" pitchFamily="18" charset="0"/>
              </a:rPr>
              <a:t>Review and update documentation </a:t>
            </a:r>
            <a:endParaRPr lang="en-US" sz="2000" dirty="0">
              <a:effectLst/>
              <a:ea typeface="Calibri" panose="020F0502020204030204" pitchFamily="34" charset="0"/>
              <a:cs typeface="Times New Roman" panose="02020603050405020304" pitchFamily="18" charset="0"/>
            </a:endParaRPr>
          </a:p>
          <a:p>
            <a:r>
              <a:rPr lang="en-DE" sz="2000" dirty="0">
                <a:effectLst/>
                <a:ea typeface="Calibri" panose="020F0502020204030204" pitchFamily="34" charset="0"/>
                <a:cs typeface="Times New Roman" panose="02020603050405020304" pitchFamily="18" charset="0"/>
              </a:rPr>
              <a:t>Review and update training materials for Power Platform users</a:t>
            </a:r>
            <a:endParaRPr lang="en-US" sz="2000" dirty="0">
              <a:effectLst/>
              <a:ea typeface="Calibri" panose="020F0502020204030204" pitchFamily="34" charset="0"/>
              <a:cs typeface="Times New Roman" panose="02020603050405020304" pitchFamily="18" charset="0"/>
            </a:endParaRPr>
          </a:p>
          <a:p>
            <a:r>
              <a:rPr lang="en-US" sz="2000" dirty="0">
                <a:ea typeface="Calibri" panose="020F0502020204030204" pitchFamily="34" charset="0"/>
                <a:cs typeface="Times New Roman" panose="02020603050405020304" pitchFamily="18" charset="0"/>
              </a:rPr>
              <a:t>Is everything archived?</a:t>
            </a:r>
          </a:p>
          <a:p>
            <a:r>
              <a:rPr lang="en-US" sz="2000" dirty="0">
                <a:effectLst/>
                <a:ea typeface="Calibri" panose="020F0502020204030204" pitchFamily="34" charset="0"/>
                <a:cs typeface="Times New Roman" panose="02020603050405020304" pitchFamily="18" charset="0"/>
              </a:rPr>
              <a:t>Clean up old objects (apps, flows, environments)</a:t>
            </a:r>
          </a:p>
          <a:p>
            <a:r>
              <a:rPr lang="en-US" sz="2000" dirty="0">
                <a:ea typeface="Calibri" panose="020F0502020204030204" pitchFamily="34" charset="0"/>
                <a:cs typeface="Times New Roman" panose="02020603050405020304" pitchFamily="18" charset="0"/>
              </a:rPr>
              <a:t>(Check if automation is still running)</a:t>
            </a:r>
            <a:endParaRPr lang="en-US"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244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5DBF3D-F9B2-7E8C-354D-97EF5DCD253C}"/>
              </a:ext>
            </a:extLst>
          </p:cNvPr>
          <p:cNvSpPr>
            <a:spLocks noGrp="1"/>
          </p:cNvSpPr>
          <p:nvPr>
            <p:ph type="body" sz="quarter" idx="11"/>
          </p:nvPr>
        </p:nvSpPr>
        <p:spPr>
          <a:xfrm>
            <a:off x="1216298" y="2577525"/>
            <a:ext cx="10747375" cy="4235450"/>
          </a:xfrm>
        </p:spPr>
        <p:txBody>
          <a:bodyPr/>
          <a:lstStyle/>
          <a:p>
            <a:pPr>
              <a:lnSpc>
                <a:spcPct val="150000"/>
              </a:lnSpc>
              <a:buClr>
                <a:schemeClr val="accent1"/>
              </a:buClr>
            </a:pPr>
            <a:r>
              <a:rPr lang="en-US" dirty="0">
                <a:latin typeface="+mn-lt"/>
              </a:rPr>
              <a:t>Cleanup process</a:t>
            </a:r>
          </a:p>
          <a:p>
            <a:pPr>
              <a:lnSpc>
                <a:spcPct val="150000"/>
              </a:lnSpc>
              <a:buClr>
                <a:schemeClr val="accent1"/>
              </a:buClr>
            </a:pPr>
            <a:r>
              <a:rPr lang="en-US" dirty="0">
                <a:latin typeface="+mn-lt"/>
              </a:rPr>
              <a:t>Compliance process</a:t>
            </a:r>
          </a:p>
          <a:p>
            <a:pPr>
              <a:lnSpc>
                <a:spcPct val="150000"/>
              </a:lnSpc>
              <a:buClr>
                <a:schemeClr val="accent1"/>
              </a:buClr>
            </a:pPr>
            <a:r>
              <a:rPr lang="en-US" dirty="0">
                <a:latin typeface="+mn-lt"/>
              </a:rPr>
              <a:t>On- and offboarding</a:t>
            </a:r>
          </a:p>
          <a:p>
            <a:pPr>
              <a:lnSpc>
                <a:spcPct val="150000"/>
              </a:lnSpc>
              <a:buClr>
                <a:schemeClr val="accent1"/>
              </a:buClr>
            </a:pPr>
            <a:r>
              <a:rPr lang="en-US" dirty="0">
                <a:latin typeface="+mn-lt"/>
              </a:rPr>
              <a:t>Inactivity processes</a:t>
            </a:r>
          </a:p>
          <a:p>
            <a:pPr>
              <a:lnSpc>
                <a:spcPct val="150000"/>
              </a:lnSpc>
              <a:buClr>
                <a:schemeClr val="accent1"/>
              </a:buClr>
            </a:pPr>
            <a:r>
              <a:rPr lang="en-US" dirty="0">
                <a:latin typeface="+mn-lt"/>
              </a:rPr>
              <a:t>Environment requests</a:t>
            </a:r>
          </a:p>
          <a:p>
            <a:pPr>
              <a:buClr>
                <a:schemeClr val="accent1"/>
              </a:buClr>
            </a:pPr>
            <a:endParaRPr lang="en-DE" dirty="0"/>
          </a:p>
        </p:txBody>
      </p:sp>
      <p:sp>
        <p:nvSpPr>
          <p:cNvPr id="7" name="TextBox 6">
            <a:extLst>
              <a:ext uri="{FF2B5EF4-FFF2-40B4-BE49-F238E27FC236}">
                <a16:creationId xmlns:a16="http://schemas.microsoft.com/office/drawing/2014/main" id="{9B3A0C4C-55D4-4FE1-8E7F-313546DBAB15}"/>
              </a:ext>
            </a:extLst>
          </p:cNvPr>
          <p:cNvSpPr txBox="1"/>
          <p:nvPr/>
        </p:nvSpPr>
        <p:spPr>
          <a:xfrm>
            <a:off x="2890345" y="1639531"/>
            <a:ext cx="7399282" cy="523220"/>
          </a:xfrm>
          <a:prstGeom prst="rect">
            <a:avLst/>
          </a:prstGeom>
          <a:noFill/>
        </p:spPr>
        <p:txBody>
          <a:bodyPr wrap="square">
            <a:spAutoFit/>
          </a:bodyPr>
          <a:lstStyle/>
          <a:p>
            <a:r>
              <a:rPr lang="en-US" sz="2800" dirty="0">
                <a:solidFill>
                  <a:schemeClr val="bg1"/>
                </a:solidFill>
              </a:rPr>
              <a:t>…and then it depends on your processes 🤷‍♂️</a:t>
            </a:r>
          </a:p>
        </p:txBody>
      </p:sp>
      <p:sp>
        <p:nvSpPr>
          <p:cNvPr id="6" name="Title 1">
            <a:extLst>
              <a:ext uri="{FF2B5EF4-FFF2-40B4-BE49-F238E27FC236}">
                <a16:creationId xmlns:a16="http://schemas.microsoft.com/office/drawing/2014/main" id="{935D4F6E-7CAB-5471-CE7F-119B7A2BA5FF}"/>
              </a:ext>
            </a:extLst>
          </p:cNvPr>
          <p:cNvSpPr>
            <a:spLocks noGrp="1"/>
          </p:cNvSpPr>
          <p:nvPr>
            <p:ph type="title"/>
          </p:nvPr>
        </p:nvSpPr>
        <p:spPr>
          <a:xfrm>
            <a:off x="1133910" y="788103"/>
            <a:ext cx="10728157" cy="725738"/>
          </a:xfrm>
        </p:spPr>
        <p:txBody>
          <a:bodyPr vert="horz" lIns="91440" tIns="45720" rIns="91440" bIns="45720" rtlCol="0" anchor="ctr">
            <a:normAutofit/>
          </a:bodyPr>
          <a:lstStyle/>
          <a:p>
            <a:r>
              <a:rPr lang="en-GB" sz="4000" dirty="0">
                <a:solidFill>
                  <a:schemeClr val="accent1"/>
                </a:solidFill>
                <a:latin typeface="Montserrat SemiBold" panose="00000700000000000000" pitchFamily="2" charset="0"/>
              </a:rPr>
              <a:t>Typical Schedule and processes</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71358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E9C7D3C-6564-ACDD-FAA3-17E83C131DA6}"/>
              </a:ext>
              <a:ext uri="{C183D7F6-B498-43B3-948B-1728B52AA6E4}">
                <adec:decorative xmlns:adec="http://schemas.microsoft.com/office/drawing/2017/decorative" val="1"/>
              </a:ext>
            </a:extLst>
          </p:cNvPr>
          <p:cNvSpPr/>
          <p:nvPr/>
        </p:nvSpPr>
        <p:spPr>
          <a:xfrm>
            <a:off x="1500201" y="1219653"/>
            <a:ext cx="10288330" cy="502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38A4C9-7AFC-4BA7-C7AF-31BB4F6EA264}"/>
              </a:ext>
            </a:extLst>
          </p:cNvPr>
          <p:cNvSpPr>
            <a:spLocks noGrp="1"/>
          </p:cNvSpPr>
          <p:nvPr>
            <p:ph type="title"/>
          </p:nvPr>
        </p:nvSpPr>
        <p:spPr/>
        <p:txBody>
          <a:bodyPr/>
          <a:lstStyle/>
          <a:p>
            <a:r>
              <a:rPr lang="en-GB" dirty="0">
                <a:solidFill>
                  <a:schemeClr val="accent1"/>
                </a:solidFill>
              </a:rPr>
              <a:t>Thank You</a:t>
            </a:r>
            <a:r>
              <a:rPr lang="en-GB" dirty="0"/>
              <a:t> to our Sponsors…</a:t>
            </a:r>
          </a:p>
        </p:txBody>
      </p:sp>
      <p:sp>
        <p:nvSpPr>
          <p:cNvPr id="33" name="TextBox 32" descr="Event Sponsor">
            <a:extLst>
              <a:ext uri="{FF2B5EF4-FFF2-40B4-BE49-F238E27FC236}">
                <a16:creationId xmlns:a16="http://schemas.microsoft.com/office/drawing/2014/main" id="{F11EA8DF-0D2A-3D6A-19DB-52FDEC6866C8}"/>
              </a:ext>
            </a:extLst>
          </p:cNvPr>
          <p:cNvSpPr txBox="1"/>
          <p:nvPr/>
        </p:nvSpPr>
        <p:spPr>
          <a:xfrm>
            <a:off x="5199900" y="1417978"/>
            <a:ext cx="2790104" cy="400110"/>
          </a:xfrm>
          <a:prstGeom prst="rect">
            <a:avLst/>
          </a:prstGeom>
          <a:solidFill>
            <a:schemeClr val="accent2"/>
          </a:solidFill>
        </p:spPr>
        <p:txBody>
          <a:bodyPr wrap="square" rtlCol="0">
            <a:spAutoFit/>
          </a:bodyPr>
          <a:lstStyle/>
          <a:p>
            <a:pPr algn="ctr"/>
            <a:r>
              <a:rPr lang="en-GB" sz="2000" dirty="0">
                <a:solidFill>
                  <a:schemeClr val="bg1"/>
                </a:solidFill>
                <a:latin typeface="+mj-lt"/>
              </a:rPr>
              <a:t>Silver Sponsors</a:t>
            </a:r>
          </a:p>
        </p:txBody>
      </p:sp>
      <p:sp>
        <p:nvSpPr>
          <p:cNvPr id="38" name="TextBox 37" descr="Platinum Sponsors">
            <a:extLst>
              <a:ext uri="{FF2B5EF4-FFF2-40B4-BE49-F238E27FC236}">
                <a16:creationId xmlns:a16="http://schemas.microsoft.com/office/drawing/2014/main" id="{FB56A2B5-CF28-20D0-BFE5-79DD62EF41DC}"/>
              </a:ext>
            </a:extLst>
          </p:cNvPr>
          <p:cNvSpPr txBox="1"/>
          <p:nvPr/>
        </p:nvSpPr>
        <p:spPr>
          <a:xfrm>
            <a:off x="2115256" y="3818512"/>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Online Sponsor</a:t>
            </a:r>
          </a:p>
        </p:txBody>
      </p:sp>
      <p:sp>
        <p:nvSpPr>
          <p:cNvPr id="3" name="TextBox 2" descr="Platinum Sponsors">
            <a:extLst>
              <a:ext uri="{FF2B5EF4-FFF2-40B4-BE49-F238E27FC236}">
                <a16:creationId xmlns:a16="http://schemas.microsoft.com/office/drawing/2014/main" id="{72D5DE57-F9C0-E2D7-1918-991456B0EFE8}"/>
              </a:ext>
            </a:extLst>
          </p:cNvPr>
          <p:cNvSpPr txBox="1"/>
          <p:nvPr/>
        </p:nvSpPr>
        <p:spPr>
          <a:xfrm>
            <a:off x="8219555" y="3817946"/>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Lunch Sponsor</a:t>
            </a:r>
          </a:p>
        </p:txBody>
      </p:sp>
      <p:pic>
        <p:nvPicPr>
          <p:cNvPr id="5" name="Picture 4" descr="ProMX Logo">
            <a:extLst>
              <a:ext uri="{FF2B5EF4-FFF2-40B4-BE49-F238E27FC236}">
                <a16:creationId xmlns:a16="http://schemas.microsoft.com/office/drawing/2014/main" id="{395B373C-5C9B-5697-7851-5137EE60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927" y="1935946"/>
            <a:ext cx="2455090" cy="458582"/>
          </a:xfrm>
          <a:prstGeom prst="rect">
            <a:avLst/>
          </a:prstGeom>
        </p:spPr>
      </p:pic>
      <p:pic>
        <p:nvPicPr>
          <p:cNvPr id="7" name="Picture 6" descr="Dox42 Logo">
            <a:extLst>
              <a:ext uri="{FF2B5EF4-FFF2-40B4-BE49-F238E27FC236}">
                <a16:creationId xmlns:a16="http://schemas.microsoft.com/office/drawing/2014/main" id="{EDDD630D-1C6F-B106-DA64-9CEC8B5D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261" y="2605031"/>
            <a:ext cx="1801992" cy="943174"/>
          </a:xfrm>
          <a:prstGeom prst="rect">
            <a:avLst/>
          </a:prstGeom>
        </p:spPr>
      </p:pic>
      <p:pic>
        <p:nvPicPr>
          <p:cNvPr id="9" name="Picture 8" descr="Conspicuous Logo">
            <a:extLst>
              <a:ext uri="{FF2B5EF4-FFF2-40B4-BE49-F238E27FC236}">
                <a16:creationId xmlns:a16="http://schemas.microsoft.com/office/drawing/2014/main" id="{0FA102A2-5E9E-AF73-4FB6-441DAE07A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586" y="1967497"/>
            <a:ext cx="2747309" cy="400109"/>
          </a:xfrm>
          <a:prstGeom prst="rect">
            <a:avLst/>
          </a:prstGeom>
        </p:spPr>
      </p:pic>
      <p:pic>
        <p:nvPicPr>
          <p:cNvPr id="12" name="Picture 11" descr="KNK Logo">
            <a:extLst>
              <a:ext uri="{FF2B5EF4-FFF2-40B4-BE49-F238E27FC236}">
                <a16:creationId xmlns:a16="http://schemas.microsoft.com/office/drawing/2014/main" id="{32065940-D221-F463-6E38-D8AA8A9AC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952" y="4233849"/>
            <a:ext cx="2136713" cy="2136713"/>
          </a:xfrm>
          <a:prstGeom prst="rect">
            <a:avLst/>
          </a:prstGeom>
        </p:spPr>
      </p:pic>
      <p:pic>
        <p:nvPicPr>
          <p:cNvPr id="14" name="Picture 13" descr="Data 8 Logo">
            <a:extLst>
              <a:ext uri="{FF2B5EF4-FFF2-40B4-BE49-F238E27FC236}">
                <a16:creationId xmlns:a16="http://schemas.microsoft.com/office/drawing/2014/main" id="{8A9F9BC8-1EE3-5CAE-4E2E-9F2A6D534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190" y="4361208"/>
            <a:ext cx="1856833" cy="1856833"/>
          </a:xfrm>
          <a:prstGeom prst="rect">
            <a:avLst/>
          </a:prstGeom>
        </p:spPr>
      </p:pic>
      <p:pic>
        <p:nvPicPr>
          <p:cNvPr id="16" name="Picture 15" descr="Mazik Global Logo">
            <a:extLst>
              <a:ext uri="{FF2B5EF4-FFF2-40B4-BE49-F238E27FC236}">
                <a16:creationId xmlns:a16="http://schemas.microsoft.com/office/drawing/2014/main" id="{E85CC1CB-0BC2-8C4D-E6F1-DA8926E11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997" y="1713894"/>
            <a:ext cx="2790104" cy="2790104"/>
          </a:xfrm>
          <a:prstGeom prst="rect">
            <a:avLst/>
          </a:prstGeom>
        </p:spPr>
      </p:pic>
      <p:pic>
        <p:nvPicPr>
          <p:cNvPr id="18" name="Picture 17" descr="ANS Logo">
            <a:extLst>
              <a:ext uri="{FF2B5EF4-FFF2-40B4-BE49-F238E27FC236}">
                <a16:creationId xmlns:a16="http://schemas.microsoft.com/office/drawing/2014/main" id="{B42DC6BC-395E-7F31-EB4D-65B134F9A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1832" y="2565835"/>
            <a:ext cx="2018877" cy="985056"/>
          </a:xfrm>
          <a:prstGeom prst="rect">
            <a:avLst/>
          </a:prstGeom>
        </p:spPr>
      </p:pic>
      <p:pic>
        <p:nvPicPr>
          <p:cNvPr id="4" name="Picture 5" descr="Proximo 3 Logo">
            <a:extLst>
              <a:ext uri="{FF2B5EF4-FFF2-40B4-BE49-F238E27FC236}">
                <a16:creationId xmlns:a16="http://schemas.microsoft.com/office/drawing/2014/main" id="{5F88AE16-3BF5-A5E5-7AE7-044A43CBC477}"/>
              </a:ext>
            </a:extLst>
          </p:cNvPr>
          <p:cNvPicPr>
            <a:picLocks noChangeAspect="1"/>
          </p:cNvPicPr>
          <p:nvPr/>
        </p:nvPicPr>
        <p:blipFill>
          <a:blip r:embed="rId9"/>
          <a:stretch>
            <a:fillRect/>
          </a:stretch>
        </p:blipFill>
        <p:spPr>
          <a:xfrm>
            <a:off x="5170448" y="5008073"/>
            <a:ext cx="2743200" cy="558927"/>
          </a:xfrm>
          <a:prstGeom prst="rect">
            <a:avLst/>
          </a:prstGeom>
        </p:spPr>
      </p:pic>
      <p:pic>
        <p:nvPicPr>
          <p:cNvPr id="6" name="Picture 7" descr="DocCentric Logo">
            <a:extLst>
              <a:ext uri="{FF2B5EF4-FFF2-40B4-BE49-F238E27FC236}">
                <a16:creationId xmlns:a16="http://schemas.microsoft.com/office/drawing/2014/main" id="{AA914FE3-8F2D-A08B-1B37-62CF75E9423A}"/>
              </a:ext>
            </a:extLst>
          </p:cNvPr>
          <p:cNvPicPr>
            <a:picLocks noChangeAspect="1"/>
          </p:cNvPicPr>
          <p:nvPr/>
        </p:nvPicPr>
        <p:blipFill>
          <a:blip r:embed="rId10"/>
          <a:stretch>
            <a:fillRect/>
          </a:stretch>
        </p:blipFill>
        <p:spPr>
          <a:xfrm>
            <a:off x="5201424" y="1939179"/>
            <a:ext cx="2743200" cy="724619"/>
          </a:xfrm>
          <a:prstGeom prst="rect">
            <a:avLst/>
          </a:prstGeom>
        </p:spPr>
      </p:pic>
    </p:spTree>
    <p:extLst>
      <p:ext uri="{BB962C8B-B14F-4D97-AF65-F5344CB8AC3E}">
        <p14:creationId xmlns:p14="http://schemas.microsoft.com/office/powerpoint/2010/main" val="1163988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225350" y="833365"/>
            <a:ext cx="10728157" cy="725738"/>
          </a:xfrm>
        </p:spPr>
        <p:txBody>
          <a:bodyPr/>
          <a:lstStyle/>
          <a:p>
            <a:r>
              <a:rPr lang="en-GB" sz="3200" dirty="0" err="1">
                <a:solidFill>
                  <a:schemeClr val="accent1"/>
                </a:solidFill>
              </a:rPr>
              <a:t>Ressources</a:t>
            </a:r>
            <a:endParaRPr lang="en-US" dirty="0">
              <a:solidFill>
                <a:schemeClr val="accent1"/>
              </a:solidFill>
            </a:endParaRPr>
          </a:p>
        </p:txBody>
      </p:sp>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652462" y="3099753"/>
            <a:ext cx="8939212" cy="1355407"/>
          </a:xfrm>
        </p:spPr>
        <p:txBody>
          <a:bodyPr>
            <a:normAutofit fontScale="85000" lnSpcReduction="10000"/>
          </a:bodyPr>
          <a:lstStyle/>
          <a:p>
            <a:pPr marL="0" indent="0" algn="ctr">
              <a:buNone/>
            </a:pPr>
            <a:r>
              <a:rPr lang="en-US" dirty="0"/>
              <a:t>The best resource you can use, is your own knowledge</a:t>
            </a:r>
            <a:br>
              <a:rPr lang="en-US" dirty="0"/>
            </a:br>
            <a:r>
              <a:rPr lang="en-GB" dirty="0"/>
              <a:t>🫶</a:t>
            </a:r>
            <a:endParaRPr lang="en-US" dirty="0"/>
          </a:p>
        </p:txBody>
      </p:sp>
      <p:sp>
        <p:nvSpPr>
          <p:cNvPr id="4" name="Title 1">
            <a:extLst>
              <a:ext uri="{FF2B5EF4-FFF2-40B4-BE49-F238E27FC236}">
                <a16:creationId xmlns:a16="http://schemas.microsoft.com/office/drawing/2014/main" id="{72488105-B59D-8D34-BCBC-6CED783BA729}"/>
              </a:ext>
            </a:extLst>
          </p:cNvPr>
          <p:cNvSpPr txBox="1">
            <a:spLocks/>
          </p:cNvSpPr>
          <p:nvPr/>
        </p:nvSpPr>
        <p:spPr>
          <a:xfrm rot="21307143">
            <a:off x="1250021" y="1288936"/>
            <a:ext cx="3421612" cy="725738"/>
          </a:xfrm>
          <a:prstGeom prst="rect">
            <a:avLst/>
          </a:prstGeom>
        </p:spPr>
        <p:txBody>
          <a:bodyPr/>
          <a:lstStyle>
            <a:lvl1pPr algn="l" defTabSz="914400" rtl="0" eaLnBrk="1" latinLnBrk="0" hangingPunct="1">
              <a:lnSpc>
                <a:spcPct val="90000"/>
              </a:lnSpc>
              <a:spcBef>
                <a:spcPct val="0"/>
              </a:spcBef>
              <a:buNone/>
              <a:defRPr sz="3200" b="1" kern="1200">
                <a:solidFill>
                  <a:srgbClr val="76BC21"/>
                </a:solidFill>
                <a:latin typeface="+mn-lt"/>
                <a:ea typeface="+mj-ea"/>
                <a:cs typeface="+mj-cs"/>
              </a:defRPr>
            </a:lvl1pPr>
          </a:lstStyle>
          <a:p>
            <a:r>
              <a:rPr lang="en-GB" dirty="0">
                <a:solidFill>
                  <a:schemeClr val="accent1"/>
                </a:solidFill>
              </a:rPr>
              <a:t>Documentation</a:t>
            </a:r>
            <a:endParaRPr lang="en-US" dirty="0">
              <a:solidFill>
                <a:schemeClr val="accent1"/>
              </a:solidFill>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3BCFA5C-E2B8-CF75-AC5F-091531A7207C}"/>
                  </a:ext>
                </a:extLst>
              </p14:cNvPr>
              <p14:cNvContentPartPr/>
              <p14:nvPr/>
            </p14:nvContentPartPr>
            <p14:xfrm>
              <a:off x="1437138" y="1012433"/>
              <a:ext cx="2050920" cy="291600"/>
            </p14:xfrm>
          </p:contentPart>
        </mc:Choice>
        <mc:Fallback>
          <p:pic>
            <p:nvPicPr>
              <p:cNvPr id="5" name="Ink 4">
                <a:extLst>
                  <a:ext uri="{FF2B5EF4-FFF2-40B4-BE49-F238E27FC236}">
                    <a16:creationId xmlns:a16="http://schemas.microsoft.com/office/drawing/2014/main" id="{03BCFA5C-E2B8-CF75-AC5F-091531A7207C}"/>
                  </a:ext>
                </a:extLst>
              </p:cNvPr>
              <p:cNvPicPr/>
              <p:nvPr/>
            </p:nvPicPr>
            <p:blipFill>
              <a:blip r:embed="rId4"/>
              <a:stretch>
                <a:fillRect/>
              </a:stretch>
            </p:blipFill>
            <p:spPr>
              <a:xfrm>
                <a:off x="1401138" y="976433"/>
                <a:ext cx="2122560" cy="363240"/>
              </a:xfrm>
              <a:prstGeom prst="rect">
                <a:avLst/>
              </a:prstGeom>
            </p:spPr>
          </p:pic>
        </mc:Fallback>
      </mc:AlternateContent>
      <p:sp>
        <p:nvSpPr>
          <p:cNvPr id="6" name="Title 1">
            <a:extLst>
              <a:ext uri="{FF2B5EF4-FFF2-40B4-BE49-F238E27FC236}">
                <a16:creationId xmlns:a16="http://schemas.microsoft.com/office/drawing/2014/main" id="{12B0EB64-EB38-21CE-18F8-4C6408968E89}"/>
              </a:ext>
            </a:extLst>
          </p:cNvPr>
          <p:cNvSpPr txBox="1">
            <a:spLocks/>
          </p:cNvSpPr>
          <p:nvPr/>
        </p:nvSpPr>
        <p:spPr>
          <a:xfrm>
            <a:off x="2341378" y="4455160"/>
            <a:ext cx="6182862" cy="594360"/>
          </a:xfrm>
          <a:prstGeom prst="rect">
            <a:avLst/>
          </a:prstGeom>
        </p:spPr>
        <p:txBody>
          <a:bodyPr/>
          <a:lstStyle>
            <a:lvl1pPr algn="l" defTabSz="914400" rtl="0" eaLnBrk="1" latinLnBrk="0" hangingPunct="1">
              <a:lnSpc>
                <a:spcPct val="90000"/>
              </a:lnSpc>
              <a:spcBef>
                <a:spcPct val="0"/>
              </a:spcBef>
              <a:buNone/>
              <a:defRPr sz="3200" b="1" kern="1200">
                <a:solidFill>
                  <a:srgbClr val="76BC21"/>
                </a:solidFill>
                <a:latin typeface="+mn-lt"/>
                <a:ea typeface="+mj-ea"/>
                <a:cs typeface="+mj-cs"/>
              </a:defRPr>
            </a:lvl1pPr>
          </a:lstStyle>
          <a:p>
            <a:r>
              <a:rPr lang="en-GB" b="0" dirty="0">
                <a:solidFill>
                  <a:schemeClr val="accent1"/>
                </a:solidFill>
              </a:rPr>
              <a:t>1. Technical governance document</a:t>
            </a:r>
          </a:p>
        </p:txBody>
      </p:sp>
      <p:sp>
        <p:nvSpPr>
          <p:cNvPr id="8" name="TextBox 7">
            <a:extLst>
              <a:ext uri="{FF2B5EF4-FFF2-40B4-BE49-F238E27FC236}">
                <a16:creationId xmlns:a16="http://schemas.microsoft.com/office/drawing/2014/main" id="{510F4219-6D20-EFCE-54F5-E20D50519D16}"/>
              </a:ext>
            </a:extLst>
          </p:cNvPr>
          <p:cNvSpPr txBox="1"/>
          <p:nvPr/>
        </p:nvSpPr>
        <p:spPr>
          <a:xfrm>
            <a:off x="2341378" y="5518179"/>
            <a:ext cx="6096000" cy="584775"/>
          </a:xfrm>
          <a:prstGeom prst="rect">
            <a:avLst/>
          </a:prstGeom>
          <a:noFill/>
        </p:spPr>
        <p:txBody>
          <a:bodyPr wrap="square">
            <a:spAutoFit/>
          </a:bodyPr>
          <a:lstStyle/>
          <a:p>
            <a:r>
              <a:rPr lang="en-GB" sz="3200" dirty="0">
                <a:solidFill>
                  <a:schemeClr val="accent1"/>
                </a:solidFill>
                <a:ea typeface="+mj-ea"/>
                <a:cs typeface="+mj-cs"/>
              </a:rPr>
              <a:t>2. A user-faced document</a:t>
            </a:r>
            <a:endParaRPr lang="en-US" sz="3200" dirty="0">
              <a:solidFill>
                <a:schemeClr val="accent1"/>
              </a:solidFill>
              <a:ea typeface="+mj-ea"/>
              <a:cs typeface="+mj-cs"/>
            </a:endParaRPr>
          </a:p>
        </p:txBody>
      </p:sp>
      <p:sp>
        <p:nvSpPr>
          <p:cNvPr id="9" name="Title 1">
            <a:extLst>
              <a:ext uri="{FF2B5EF4-FFF2-40B4-BE49-F238E27FC236}">
                <a16:creationId xmlns:a16="http://schemas.microsoft.com/office/drawing/2014/main" id="{5740C36B-0F06-94F9-CA00-5C5AA10D888F}"/>
              </a:ext>
            </a:extLst>
          </p:cNvPr>
          <p:cNvSpPr txBox="1">
            <a:spLocks/>
          </p:cNvSpPr>
          <p:nvPr/>
        </p:nvSpPr>
        <p:spPr>
          <a:xfrm rot="21307143">
            <a:off x="8651208" y="5574351"/>
            <a:ext cx="3116326" cy="725738"/>
          </a:xfrm>
          <a:prstGeom prst="rect">
            <a:avLst/>
          </a:prstGeom>
        </p:spPr>
        <p:txBody>
          <a:bodyPr/>
          <a:lstStyle>
            <a:lvl1pPr algn="l" defTabSz="914400" rtl="0" eaLnBrk="1" latinLnBrk="0" hangingPunct="1">
              <a:lnSpc>
                <a:spcPct val="90000"/>
              </a:lnSpc>
              <a:spcBef>
                <a:spcPct val="0"/>
              </a:spcBef>
              <a:buNone/>
              <a:defRPr sz="3200" b="1" kern="1200">
                <a:solidFill>
                  <a:srgbClr val="76BC21"/>
                </a:solidFill>
                <a:latin typeface="+mn-lt"/>
                <a:ea typeface="+mj-ea"/>
                <a:cs typeface="+mj-cs"/>
              </a:defRPr>
            </a:lvl1pPr>
          </a:lstStyle>
          <a:p>
            <a:r>
              <a:rPr lang="en-GB" sz="2400" b="0" dirty="0">
                <a:solidFill>
                  <a:schemeClr val="bg1"/>
                </a:solidFill>
                <a:hlinkClick r:id="rId5"/>
              </a:rPr>
              <a:t>Power Platform Hub</a:t>
            </a:r>
            <a:endParaRPr lang="en-US" sz="2400" b="0" dirty="0">
              <a:solidFill>
                <a:schemeClr val="bg1"/>
              </a:solidFill>
            </a:endParaRPr>
          </a:p>
        </p:txBody>
      </p:sp>
      <p:sp>
        <p:nvSpPr>
          <p:cNvPr id="7" name="Title 1">
            <a:extLst>
              <a:ext uri="{FF2B5EF4-FFF2-40B4-BE49-F238E27FC236}">
                <a16:creationId xmlns:a16="http://schemas.microsoft.com/office/drawing/2014/main" id="{98F0755A-5F67-7C20-5DB3-C1F9C01FF053}"/>
              </a:ext>
            </a:extLst>
          </p:cNvPr>
          <p:cNvSpPr txBox="1">
            <a:spLocks/>
          </p:cNvSpPr>
          <p:nvPr/>
        </p:nvSpPr>
        <p:spPr>
          <a:xfrm rot="21307143">
            <a:off x="8740546" y="4561461"/>
            <a:ext cx="3116326" cy="725738"/>
          </a:xfrm>
          <a:prstGeom prst="rect">
            <a:avLst/>
          </a:prstGeom>
        </p:spPr>
        <p:txBody>
          <a:bodyPr/>
          <a:lstStyle>
            <a:lvl1pPr algn="l" defTabSz="914400" rtl="0" eaLnBrk="1" latinLnBrk="0" hangingPunct="1">
              <a:lnSpc>
                <a:spcPct val="90000"/>
              </a:lnSpc>
              <a:spcBef>
                <a:spcPct val="0"/>
              </a:spcBef>
              <a:buNone/>
              <a:defRPr sz="3200" b="1" kern="1200">
                <a:solidFill>
                  <a:srgbClr val="76BC21"/>
                </a:solidFill>
                <a:latin typeface="+mn-lt"/>
                <a:ea typeface="+mj-ea"/>
                <a:cs typeface="+mj-cs"/>
              </a:defRPr>
            </a:lvl1pPr>
          </a:lstStyle>
          <a:p>
            <a:r>
              <a:rPr lang="en-GB" sz="2400" b="0" dirty="0">
                <a:solidFill>
                  <a:schemeClr val="bg1"/>
                </a:solidFill>
                <a:hlinkClick r:id="rId6"/>
              </a:rPr>
              <a:t>Free template</a:t>
            </a:r>
            <a:endParaRPr lang="en-US" sz="2400" b="0" dirty="0">
              <a:solidFill>
                <a:schemeClr val="bg1"/>
              </a:solidFill>
            </a:endParaRPr>
          </a:p>
        </p:txBody>
      </p:sp>
    </p:spTree>
    <p:extLst>
      <p:ext uri="{BB962C8B-B14F-4D97-AF65-F5344CB8AC3E}">
        <p14:creationId xmlns:p14="http://schemas.microsoft.com/office/powerpoint/2010/main" val="26176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225350" y="737303"/>
            <a:ext cx="10728157" cy="725738"/>
          </a:xfrm>
        </p:spPr>
        <p:txBody>
          <a:bodyPr/>
          <a:lstStyle/>
          <a:p>
            <a:r>
              <a:rPr lang="en-GB" sz="3200" dirty="0">
                <a:solidFill>
                  <a:schemeClr val="accent1"/>
                </a:solidFill>
              </a:rPr>
              <a:t>Wrap Up</a:t>
            </a:r>
            <a:endParaRPr lang="en-US" dirty="0">
              <a:solidFill>
                <a:schemeClr val="accent1"/>
              </a:solidFill>
            </a:endParaRPr>
          </a:p>
        </p:txBody>
      </p:sp>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1205548" y="1639252"/>
            <a:ext cx="10747375" cy="4781867"/>
          </a:xfrm>
        </p:spPr>
        <p:txBody>
          <a:bodyPr>
            <a:normAutofit fontScale="85000" lnSpcReduction="20000"/>
          </a:bodyPr>
          <a:lstStyle/>
          <a:p>
            <a:pPr marL="514350" indent="-514350">
              <a:buClr>
                <a:schemeClr val="accent1"/>
              </a:buClr>
              <a:buFont typeface="+mj-lt"/>
              <a:buAutoNum type="arabicPeriod"/>
            </a:pPr>
            <a:r>
              <a:rPr lang="en-US" dirty="0"/>
              <a:t>Get a team, because it's a lot</a:t>
            </a:r>
          </a:p>
          <a:p>
            <a:pPr marL="514350" indent="-514350">
              <a:buClr>
                <a:schemeClr val="accent1"/>
              </a:buClr>
              <a:buFont typeface="+mj-lt"/>
              <a:buAutoNum type="arabicPeriod"/>
            </a:pPr>
            <a:r>
              <a:rPr lang="en-US" dirty="0"/>
              <a:t>You are not first level support</a:t>
            </a:r>
          </a:p>
          <a:p>
            <a:pPr marL="514350" indent="-514350">
              <a:buClr>
                <a:schemeClr val="accent1"/>
              </a:buClr>
              <a:buFont typeface="+mj-lt"/>
              <a:buAutoNum type="arabicPeriod"/>
            </a:pPr>
            <a:r>
              <a:rPr lang="en-US" dirty="0"/>
              <a:t>Strategy can, but must not be part your responsibility</a:t>
            </a:r>
          </a:p>
          <a:p>
            <a:pPr marL="514350" indent="-514350">
              <a:buClr>
                <a:schemeClr val="accent1"/>
              </a:buClr>
              <a:buFont typeface="+mj-lt"/>
              <a:buAutoNum type="arabicPeriod"/>
            </a:pPr>
            <a:r>
              <a:rPr lang="en-US" dirty="0"/>
              <a:t>Know the Admin Center by heart</a:t>
            </a:r>
          </a:p>
          <a:p>
            <a:pPr marL="514350" indent="-514350">
              <a:buClr>
                <a:schemeClr val="accent1"/>
              </a:buClr>
              <a:buFont typeface="+mj-lt"/>
              <a:buAutoNum type="arabicPeriod"/>
            </a:pPr>
            <a:r>
              <a:rPr lang="en-US" dirty="0"/>
              <a:t>Utilize the </a:t>
            </a:r>
            <a:r>
              <a:rPr lang="en-US" dirty="0" err="1"/>
              <a:t>CoE</a:t>
            </a:r>
            <a:r>
              <a:rPr lang="en-US" dirty="0"/>
              <a:t> Starter Kit</a:t>
            </a:r>
          </a:p>
          <a:p>
            <a:pPr marL="514350" indent="-514350">
              <a:buClr>
                <a:schemeClr val="accent1"/>
              </a:buClr>
              <a:buFont typeface="+mj-lt"/>
              <a:buAutoNum type="arabicPeriod"/>
            </a:pPr>
            <a:r>
              <a:rPr lang="en-US" dirty="0"/>
              <a:t>Automate your tasks and notifications</a:t>
            </a:r>
          </a:p>
          <a:p>
            <a:pPr marL="514350" indent="-514350">
              <a:buClr>
                <a:schemeClr val="accent1"/>
              </a:buClr>
              <a:buFont typeface="+mj-lt"/>
              <a:buAutoNum type="arabicPeriod"/>
            </a:pPr>
            <a:r>
              <a:rPr lang="en-US" dirty="0"/>
              <a:t>Learn the CLI possibilities</a:t>
            </a:r>
          </a:p>
          <a:p>
            <a:pPr marL="514350" indent="-514350">
              <a:buClr>
                <a:schemeClr val="accent1"/>
              </a:buClr>
              <a:buFont typeface="+mj-lt"/>
              <a:buAutoNum type="arabicPeriod"/>
            </a:pPr>
            <a:r>
              <a:rPr lang="en-US" dirty="0"/>
              <a:t>Documentation, documentation, documentation</a:t>
            </a:r>
          </a:p>
          <a:p>
            <a:pPr marL="514350" indent="-514350">
              <a:buClr>
                <a:schemeClr val="accent1"/>
              </a:buClr>
              <a:buFont typeface="+mj-lt"/>
              <a:buAutoNum type="arabicPeriod"/>
            </a:pPr>
            <a:r>
              <a:rPr lang="en-US" dirty="0"/>
              <a:t>The best security are trained users</a:t>
            </a:r>
          </a:p>
        </p:txBody>
      </p:sp>
    </p:spTree>
    <p:extLst>
      <p:ext uri="{BB962C8B-B14F-4D97-AF65-F5344CB8AC3E}">
        <p14:creationId xmlns:p14="http://schemas.microsoft.com/office/powerpoint/2010/main" val="1752706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2238275" y="1871239"/>
            <a:ext cx="7715450" cy="725738"/>
          </a:xfrm>
        </p:spPr>
        <p:txBody>
          <a:bodyPr>
            <a:normAutofit fontScale="90000"/>
          </a:bodyPr>
          <a:lstStyle/>
          <a:p>
            <a:r>
              <a:rPr lang="en-GB" sz="4800" dirty="0">
                <a:solidFill>
                  <a:schemeClr val="accent1"/>
                </a:solidFill>
              </a:rPr>
              <a:t>Thanks for powering through</a:t>
            </a:r>
            <a:endParaRPr lang="en-US" sz="4800" dirty="0">
              <a:solidFill>
                <a:schemeClr val="accent1"/>
              </a:solidFill>
            </a:endParaRPr>
          </a:p>
        </p:txBody>
      </p:sp>
      <p:grpSp>
        <p:nvGrpSpPr>
          <p:cNvPr id="16" name="Group 15">
            <a:extLst>
              <a:ext uri="{FF2B5EF4-FFF2-40B4-BE49-F238E27FC236}">
                <a16:creationId xmlns:a16="http://schemas.microsoft.com/office/drawing/2014/main" id="{7BEDFED8-3965-3475-E09C-AA78C8DCD892}"/>
              </a:ext>
            </a:extLst>
          </p:cNvPr>
          <p:cNvGrpSpPr/>
          <p:nvPr/>
        </p:nvGrpSpPr>
        <p:grpSpPr>
          <a:xfrm>
            <a:off x="6586754" y="3552885"/>
            <a:ext cx="2855098" cy="369332"/>
            <a:chOff x="8318550" y="1700213"/>
            <a:chExt cx="2855098" cy="369332"/>
          </a:xfrm>
        </p:grpSpPr>
        <p:pic>
          <p:nvPicPr>
            <p:cNvPr id="4" name="Grafik 13">
              <a:extLst>
                <a:ext uri="{FF2B5EF4-FFF2-40B4-BE49-F238E27FC236}">
                  <a16:creationId xmlns:a16="http://schemas.microsoft.com/office/drawing/2014/main" id="{32625ACD-4F81-32FA-03E5-46BE281304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18550" y="1770338"/>
              <a:ext cx="305661" cy="238035"/>
            </a:xfrm>
            <a:prstGeom prst="rect">
              <a:avLst/>
            </a:prstGeom>
          </p:spPr>
        </p:pic>
        <p:sp>
          <p:nvSpPr>
            <p:cNvPr id="7" name="TextBox 6">
              <a:extLst>
                <a:ext uri="{FF2B5EF4-FFF2-40B4-BE49-F238E27FC236}">
                  <a16:creationId xmlns:a16="http://schemas.microsoft.com/office/drawing/2014/main" id="{A49E3824-4397-3B72-4FE9-93E4D01093C8}"/>
                </a:ext>
              </a:extLst>
            </p:cNvPr>
            <p:cNvSpPr txBox="1"/>
            <p:nvPr/>
          </p:nvSpPr>
          <p:spPr>
            <a:xfrm>
              <a:off x="8617648" y="1700213"/>
              <a:ext cx="2556000" cy="369332"/>
            </a:xfrm>
            <a:prstGeom prst="rect">
              <a:avLst/>
            </a:prstGeom>
            <a:noFill/>
          </p:spPr>
          <p:txBody>
            <a:bodyPr wrap="square" rtlCol="0">
              <a:spAutoFit/>
            </a:bodyPr>
            <a:lstStyle/>
            <a:p>
              <a:r>
                <a:rPr lang="en-GB" dirty="0">
                  <a:solidFill>
                    <a:schemeClr val="bg1"/>
                  </a:solidFill>
                </a:rPr>
                <a:t>@MichaelRoth42</a:t>
              </a:r>
              <a:endParaRPr lang="en-DE" dirty="0">
                <a:solidFill>
                  <a:schemeClr val="bg1"/>
                </a:solidFill>
              </a:endParaRPr>
            </a:p>
          </p:txBody>
        </p:sp>
      </p:grpSp>
      <p:grpSp>
        <p:nvGrpSpPr>
          <p:cNvPr id="17" name="Group 16">
            <a:extLst>
              <a:ext uri="{FF2B5EF4-FFF2-40B4-BE49-F238E27FC236}">
                <a16:creationId xmlns:a16="http://schemas.microsoft.com/office/drawing/2014/main" id="{FCCB1498-D3DE-38FE-B563-738DB838AA51}"/>
              </a:ext>
            </a:extLst>
          </p:cNvPr>
          <p:cNvGrpSpPr/>
          <p:nvPr/>
        </p:nvGrpSpPr>
        <p:grpSpPr>
          <a:xfrm>
            <a:off x="6584784" y="4102015"/>
            <a:ext cx="2857903" cy="369332"/>
            <a:chOff x="8316580" y="2249343"/>
            <a:chExt cx="2857903" cy="369332"/>
          </a:xfrm>
        </p:grpSpPr>
        <p:pic>
          <p:nvPicPr>
            <p:cNvPr id="5" name="Grafik 14">
              <a:extLst>
                <a:ext uri="{FF2B5EF4-FFF2-40B4-BE49-F238E27FC236}">
                  <a16:creationId xmlns:a16="http://schemas.microsoft.com/office/drawing/2014/main" id="{0313E674-8FE8-9617-C86A-91CC25315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6580" y="2299485"/>
              <a:ext cx="265041" cy="262847"/>
            </a:xfrm>
            <a:prstGeom prst="rect">
              <a:avLst/>
            </a:prstGeom>
          </p:spPr>
        </p:pic>
        <p:sp>
          <p:nvSpPr>
            <p:cNvPr id="8" name="TextBox 7">
              <a:extLst>
                <a:ext uri="{FF2B5EF4-FFF2-40B4-BE49-F238E27FC236}">
                  <a16:creationId xmlns:a16="http://schemas.microsoft.com/office/drawing/2014/main" id="{0B615DC9-F221-6439-5FA6-6B14EEE7FC27}"/>
                </a:ext>
              </a:extLst>
            </p:cNvPr>
            <p:cNvSpPr txBox="1"/>
            <p:nvPr/>
          </p:nvSpPr>
          <p:spPr>
            <a:xfrm>
              <a:off x="8618483" y="2249343"/>
              <a:ext cx="2556000" cy="369332"/>
            </a:xfrm>
            <a:prstGeom prst="rect">
              <a:avLst/>
            </a:prstGeom>
            <a:noFill/>
          </p:spPr>
          <p:txBody>
            <a:bodyPr wrap="square" rtlCol="0">
              <a:spAutoFit/>
            </a:bodyPr>
            <a:lstStyle/>
            <a:p>
              <a:r>
                <a:rPr lang="en-GB" dirty="0">
                  <a:solidFill>
                    <a:schemeClr val="bg1"/>
                  </a:solidFill>
                </a:rPr>
                <a:t>/michaelroth42/</a:t>
              </a:r>
              <a:endParaRPr lang="en-DE" dirty="0">
                <a:solidFill>
                  <a:schemeClr val="bg1"/>
                </a:solidFill>
              </a:endParaRPr>
            </a:p>
          </p:txBody>
        </p:sp>
      </p:grpSp>
      <p:grpSp>
        <p:nvGrpSpPr>
          <p:cNvPr id="18" name="Group 17">
            <a:extLst>
              <a:ext uri="{FF2B5EF4-FFF2-40B4-BE49-F238E27FC236}">
                <a16:creationId xmlns:a16="http://schemas.microsoft.com/office/drawing/2014/main" id="{E1C3BDC1-29A5-B04D-8C3A-00C4F95E58B8}"/>
              </a:ext>
            </a:extLst>
          </p:cNvPr>
          <p:cNvGrpSpPr/>
          <p:nvPr/>
        </p:nvGrpSpPr>
        <p:grpSpPr>
          <a:xfrm>
            <a:off x="6571378" y="4703956"/>
            <a:ext cx="3150637" cy="369332"/>
            <a:chOff x="8303174" y="2851284"/>
            <a:chExt cx="3150637" cy="369332"/>
          </a:xfrm>
        </p:grpSpPr>
        <p:pic>
          <p:nvPicPr>
            <p:cNvPr id="6" name="Graphic 20" descr="World with solid fill">
              <a:extLst>
                <a:ext uri="{FF2B5EF4-FFF2-40B4-BE49-F238E27FC236}">
                  <a16:creationId xmlns:a16="http://schemas.microsoft.com/office/drawing/2014/main" id="{9A76E0C0-7B17-2A7A-F004-86A4F9B8BB2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3174" y="2889452"/>
              <a:ext cx="305661" cy="305661"/>
            </a:xfrm>
            <a:prstGeom prst="rect">
              <a:avLst/>
            </a:prstGeom>
          </p:spPr>
        </p:pic>
        <p:sp>
          <p:nvSpPr>
            <p:cNvPr id="9" name="TextBox 8">
              <a:extLst>
                <a:ext uri="{FF2B5EF4-FFF2-40B4-BE49-F238E27FC236}">
                  <a16:creationId xmlns:a16="http://schemas.microsoft.com/office/drawing/2014/main" id="{C24A1838-22A1-C368-489C-2527466D6358}"/>
                </a:ext>
              </a:extLst>
            </p:cNvPr>
            <p:cNvSpPr txBox="1"/>
            <p:nvPr/>
          </p:nvSpPr>
          <p:spPr>
            <a:xfrm>
              <a:off x="8624211" y="2851284"/>
              <a:ext cx="2829600" cy="369332"/>
            </a:xfrm>
            <a:prstGeom prst="rect">
              <a:avLst/>
            </a:prstGeom>
            <a:noFill/>
          </p:spPr>
          <p:txBody>
            <a:bodyPr wrap="square" rtlCol="0">
              <a:spAutoFit/>
            </a:bodyPr>
            <a:lstStyle/>
            <a:p>
              <a:r>
                <a:rPr lang="en-GB" dirty="0">
                  <a:solidFill>
                    <a:schemeClr val="bg1"/>
                  </a:solidFill>
                </a:rPr>
                <a:t>www.MichaelRoth42.com</a:t>
              </a:r>
              <a:endParaRPr lang="en-DE" dirty="0">
                <a:solidFill>
                  <a:schemeClr val="bg1"/>
                </a:solidFill>
              </a:endParaRPr>
            </a:p>
          </p:txBody>
        </p:sp>
      </p:grpSp>
      <p:grpSp>
        <p:nvGrpSpPr>
          <p:cNvPr id="19" name="Group 18">
            <a:extLst>
              <a:ext uri="{FF2B5EF4-FFF2-40B4-BE49-F238E27FC236}">
                <a16:creationId xmlns:a16="http://schemas.microsoft.com/office/drawing/2014/main" id="{0B442555-81D7-CD39-42BF-D0414C032829}"/>
              </a:ext>
            </a:extLst>
          </p:cNvPr>
          <p:cNvGrpSpPr/>
          <p:nvPr/>
        </p:nvGrpSpPr>
        <p:grpSpPr>
          <a:xfrm>
            <a:off x="6584784" y="5270686"/>
            <a:ext cx="3137231" cy="369332"/>
            <a:chOff x="8316580" y="3418014"/>
            <a:chExt cx="3137231" cy="369332"/>
          </a:xfrm>
        </p:grpSpPr>
        <p:sp>
          <p:nvSpPr>
            <p:cNvPr id="13" name="TextBox 12">
              <a:extLst>
                <a:ext uri="{FF2B5EF4-FFF2-40B4-BE49-F238E27FC236}">
                  <a16:creationId xmlns:a16="http://schemas.microsoft.com/office/drawing/2014/main" id="{FA7C0ED0-2B8C-AD90-60AA-6D2DAFE5FAF7}"/>
                </a:ext>
              </a:extLst>
            </p:cNvPr>
            <p:cNvSpPr txBox="1"/>
            <p:nvPr/>
          </p:nvSpPr>
          <p:spPr>
            <a:xfrm>
              <a:off x="8624211" y="3418014"/>
              <a:ext cx="2829600" cy="369332"/>
            </a:xfrm>
            <a:prstGeom prst="rect">
              <a:avLst/>
            </a:prstGeom>
            <a:noFill/>
          </p:spPr>
          <p:txBody>
            <a:bodyPr wrap="square" rtlCol="0">
              <a:spAutoFit/>
            </a:bodyPr>
            <a:lstStyle/>
            <a:p>
              <a:r>
                <a:rPr lang="en-GB" dirty="0">
                  <a:solidFill>
                    <a:schemeClr val="bg1"/>
                  </a:solidFill>
                </a:rPr>
                <a:t>github.com/MichaelRoth42</a:t>
              </a:r>
              <a:endParaRPr lang="en-DE" dirty="0">
                <a:solidFill>
                  <a:schemeClr val="bg1"/>
                </a:solidFill>
              </a:endParaRPr>
            </a:p>
          </p:txBody>
        </p:sp>
        <p:pic>
          <p:nvPicPr>
            <p:cNvPr id="15" name="Graphic 14">
              <a:extLst>
                <a:ext uri="{FF2B5EF4-FFF2-40B4-BE49-F238E27FC236}">
                  <a16:creationId xmlns:a16="http://schemas.microsoft.com/office/drawing/2014/main" id="{F0C1867A-8406-EBFF-7EE5-6AF8D2B4BF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6580" y="3443411"/>
              <a:ext cx="267011" cy="318539"/>
            </a:xfrm>
            <a:prstGeom prst="rect">
              <a:avLst/>
            </a:prstGeom>
          </p:spPr>
        </p:pic>
      </p:grpSp>
      <p:pic>
        <p:nvPicPr>
          <p:cNvPr id="26" name="Picture 25" descr="A qr code with green squares&#10;&#10;Description automatically generated with medium confidence">
            <a:extLst>
              <a:ext uri="{FF2B5EF4-FFF2-40B4-BE49-F238E27FC236}">
                <a16:creationId xmlns:a16="http://schemas.microsoft.com/office/drawing/2014/main" id="{D7F4CC4A-8E9D-0499-1386-F741FF74C6FA}"/>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98526" y="3552885"/>
            <a:ext cx="2061737" cy="2061737"/>
          </a:xfrm>
          <a:prstGeom prst="rect">
            <a:avLst/>
          </a:prstGeom>
          <a:ln>
            <a:solidFill>
              <a:schemeClr val="accent1"/>
            </a:solidFill>
          </a:ln>
        </p:spPr>
      </p:pic>
    </p:spTree>
    <p:extLst>
      <p:ext uri="{BB962C8B-B14F-4D97-AF65-F5344CB8AC3E}">
        <p14:creationId xmlns:p14="http://schemas.microsoft.com/office/powerpoint/2010/main" val="3760180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E9C7D3C-6564-ACDD-FAA3-17E83C131DA6}"/>
              </a:ext>
              <a:ext uri="{C183D7F6-B498-43B3-948B-1728B52AA6E4}">
                <adec:decorative xmlns:adec="http://schemas.microsoft.com/office/drawing/2017/decorative" val="1"/>
              </a:ext>
            </a:extLst>
          </p:cNvPr>
          <p:cNvSpPr/>
          <p:nvPr/>
        </p:nvSpPr>
        <p:spPr>
          <a:xfrm>
            <a:off x="1500201" y="1219653"/>
            <a:ext cx="10288330" cy="502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38A4C9-7AFC-4BA7-C7AF-31BB4F6EA264}"/>
              </a:ext>
            </a:extLst>
          </p:cNvPr>
          <p:cNvSpPr>
            <a:spLocks noGrp="1"/>
          </p:cNvSpPr>
          <p:nvPr>
            <p:ph type="title"/>
          </p:nvPr>
        </p:nvSpPr>
        <p:spPr/>
        <p:txBody>
          <a:bodyPr/>
          <a:lstStyle/>
          <a:p>
            <a:r>
              <a:rPr lang="en-GB" dirty="0">
                <a:solidFill>
                  <a:schemeClr val="accent1"/>
                </a:solidFill>
              </a:rPr>
              <a:t>Thank You</a:t>
            </a:r>
            <a:r>
              <a:rPr lang="en-GB" dirty="0"/>
              <a:t> to our Sponsors…</a:t>
            </a:r>
          </a:p>
        </p:txBody>
      </p:sp>
      <p:sp>
        <p:nvSpPr>
          <p:cNvPr id="33" name="TextBox 32" descr="Event Sponsor">
            <a:extLst>
              <a:ext uri="{FF2B5EF4-FFF2-40B4-BE49-F238E27FC236}">
                <a16:creationId xmlns:a16="http://schemas.microsoft.com/office/drawing/2014/main" id="{F11EA8DF-0D2A-3D6A-19DB-52FDEC6866C8}"/>
              </a:ext>
            </a:extLst>
          </p:cNvPr>
          <p:cNvSpPr txBox="1"/>
          <p:nvPr/>
        </p:nvSpPr>
        <p:spPr>
          <a:xfrm>
            <a:off x="5199900" y="1417978"/>
            <a:ext cx="2790104" cy="400110"/>
          </a:xfrm>
          <a:prstGeom prst="rect">
            <a:avLst/>
          </a:prstGeom>
          <a:solidFill>
            <a:schemeClr val="accent2"/>
          </a:solidFill>
        </p:spPr>
        <p:txBody>
          <a:bodyPr wrap="square" rtlCol="0">
            <a:spAutoFit/>
          </a:bodyPr>
          <a:lstStyle/>
          <a:p>
            <a:pPr algn="ctr"/>
            <a:r>
              <a:rPr lang="en-GB" sz="2000" dirty="0">
                <a:solidFill>
                  <a:schemeClr val="bg1"/>
                </a:solidFill>
                <a:latin typeface="+mj-lt"/>
              </a:rPr>
              <a:t>Silver Sponsors</a:t>
            </a:r>
          </a:p>
        </p:txBody>
      </p:sp>
      <p:sp>
        <p:nvSpPr>
          <p:cNvPr id="38" name="TextBox 37" descr="Platinum Sponsors">
            <a:extLst>
              <a:ext uri="{FF2B5EF4-FFF2-40B4-BE49-F238E27FC236}">
                <a16:creationId xmlns:a16="http://schemas.microsoft.com/office/drawing/2014/main" id="{FB56A2B5-CF28-20D0-BFE5-79DD62EF41DC}"/>
              </a:ext>
            </a:extLst>
          </p:cNvPr>
          <p:cNvSpPr txBox="1"/>
          <p:nvPr/>
        </p:nvSpPr>
        <p:spPr>
          <a:xfrm>
            <a:off x="2115256" y="3818512"/>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Online Sponsor</a:t>
            </a:r>
          </a:p>
        </p:txBody>
      </p:sp>
      <p:sp>
        <p:nvSpPr>
          <p:cNvPr id="3" name="TextBox 2" descr="Platinum Sponsors">
            <a:extLst>
              <a:ext uri="{FF2B5EF4-FFF2-40B4-BE49-F238E27FC236}">
                <a16:creationId xmlns:a16="http://schemas.microsoft.com/office/drawing/2014/main" id="{72D5DE57-F9C0-E2D7-1918-991456B0EFE8}"/>
              </a:ext>
            </a:extLst>
          </p:cNvPr>
          <p:cNvSpPr txBox="1"/>
          <p:nvPr/>
        </p:nvSpPr>
        <p:spPr>
          <a:xfrm>
            <a:off x="8219555" y="3817946"/>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Lunch Sponsor</a:t>
            </a:r>
          </a:p>
        </p:txBody>
      </p:sp>
      <p:pic>
        <p:nvPicPr>
          <p:cNvPr id="5" name="Picture 4" descr="ProMX Logo">
            <a:extLst>
              <a:ext uri="{FF2B5EF4-FFF2-40B4-BE49-F238E27FC236}">
                <a16:creationId xmlns:a16="http://schemas.microsoft.com/office/drawing/2014/main" id="{395B373C-5C9B-5697-7851-5137EE60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927" y="1935946"/>
            <a:ext cx="2455090" cy="458582"/>
          </a:xfrm>
          <a:prstGeom prst="rect">
            <a:avLst/>
          </a:prstGeom>
        </p:spPr>
      </p:pic>
      <p:pic>
        <p:nvPicPr>
          <p:cNvPr id="7" name="Picture 6" descr="Dox42 Logo">
            <a:extLst>
              <a:ext uri="{FF2B5EF4-FFF2-40B4-BE49-F238E27FC236}">
                <a16:creationId xmlns:a16="http://schemas.microsoft.com/office/drawing/2014/main" id="{EDDD630D-1C6F-B106-DA64-9CEC8B5D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261" y="2605031"/>
            <a:ext cx="1801992" cy="943174"/>
          </a:xfrm>
          <a:prstGeom prst="rect">
            <a:avLst/>
          </a:prstGeom>
        </p:spPr>
      </p:pic>
      <p:pic>
        <p:nvPicPr>
          <p:cNvPr id="9" name="Picture 8" descr="Conspicuous Logo">
            <a:extLst>
              <a:ext uri="{FF2B5EF4-FFF2-40B4-BE49-F238E27FC236}">
                <a16:creationId xmlns:a16="http://schemas.microsoft.com/office/drawing/2014/main" id="{0FA102A2-5E9E-AF73-4FB6-441DAE07A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1586" y="1967497"/>
            <a:ext cx="2747309" cy="400109"/>
          </a:xfrm>
          <a:prstGeom prst="rect">
            <a:avLst/>
          </a:prstGeom>
        </p:spPr>
      </p:pic>
      <p:pic>
        <p:nvPicPr>
          <p:cNvPr id="12" name="Picture 11" descr="KNK Logo">
            <a:extLst>
              <a:ext uri="{FF2B5EF4-FFF2-40B4-BE49-F238E27FC236}">
                <a16:creationId xmlns:a16="http://schemas.microsoft.com/office/drawing/2014/main" id="{32065940-D221-F463-6E38-D8AA8A9AC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952" y="4233849"/>
            <a:ext cx="2136713" cy="2136713"/>
          </a:xfrm>
          <a:prstGeom prst="rect">
            <a:avLst/>
          </a:prstGeom>
        </p:spPr>
      </p:pic>
      <p:pic>
        <p:nvPicPr>
          <p:cNvPr id="14" name="Picture 13" descr="Data 8 Logo">
            <a:extLst>
              <a:ext uri="{FF2B5EF4-FFF2-40B4-BE49-F238E27FC236}">
                <a16:creationId xmlns:a16="http://schemas.microsoft.com/office/drawing/2014/main" id="{8A9F9BC8-1EE3-5CAE-4E2E-9F2A6D534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190" y="4361208"/>
            <a:ext cx="1856833" cy="1856833"/>
          </a:xfrm>
          <a:prstGeom prst="rect">
            <a:avLst/>
          </a:prstGeom>
        </p:spPr>
      </p:pic>
      <p:pic>
        <p:nvPicPr>
          <p:cNvPr id="16" name="Picture 15" descr="Mazik Global Logo">
            <a:extLst>
              <a:ext uri="{FF2B5EF4-FFF2-40B4-BE49-F238E27FC236}">
                <a16:creationId xmlns:a16="http://schemas.microsoft.com/office/drawing/2014/main" id="{E85CC1CB-0BC2-8C4D-E6F1-DA8926E11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997" y="1713894"/>
            <a:ext cx="2790104" cy="2790104"/>
          </a:xfrm>
          <a:prstGeom prst="rect">
            <a:avLst/>
          </a:prstGeom>
        </p:spPr>
      </p:pic>
      <p:pic>
        <p:nvPicPr>
          <p:cNvPr id="18" name="Picture 17" descr="ANS Logo">
            <a:extLst>
              <a:ext uri="{FF2B5EF4-FFF2-40B4-BE49-F238E27FC236}">
                <a16:creationId xmlns:a16="http://schemas.microsoft.com/office/drawing/2014/main" id="{B42DC6BC-395E-7F31-EB4D-65B134F9A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1832" y="2565835"/>
            <a:ext cx="2018877" cy="985056"/>
          </a:xfrm>
          <a:prstGeom prst="rect">
            <a:avLst/>
          </a:prstGeom>
        </p:spPr>
      </p:pic>
      <p:pic>
        <p:nvPicPr>
          <p:cNvPr id="4" name="Picture 5" descr="Proximo 3 Logo">
            <a:extLst>
              <a:ext uri="{FF2B5EF4-FFF2-40B4-BE49-F238E27FC236}">
                <a16:creationId xmlns:a16="http://schemas.microsoft.com/office/drawing/2014/main" id="{5F88AE16-3BF5-A5E5-7AE7-044A43CBC477}"/>
              </a:ext>
            </a:extLst>
          </p:cNvPr>
          <p:cNvPicPr>
            <a:picLocks noChangeAspect="1"/>
          </p:cNvPicPr>
          <p:nvPr/>
        </p:nvPicPr>
        <p:blipFill>
          <a:blip r:embed="rId9"/>
          <a:stretch>
            <a:fillRect/>
          </a:stretch>
        </p:blipFill>
        <p:spPr>
          <a:xfrm>
            <a:off x="5170448" y="5008073"/>
            <a:ext cx="2743200" cy="558927"/>
          </a:xfrm>
          <a:prstGeom prst="rect">
            <a:avLst/>
          </a:prstGeom>
        </p:spPr>
      </p:pic>
      <p:pic>
        <p:nvPicPr>
          <p:cNvPr id="6" name="Picture 7" descr="DocCentric Logo">
            <a:extLst>
              <a:ext uri="{FF2B5EF4-FFF2-40B4-BE49-F238E27FC236}">
                <a16:creationId xmlns:a16="http://schemas.microsoft.com/office/drawing/2014/main" id="{AA914FE3-8F2D-A08B-1B37-62CF75E9423A}"/>
              </a:ext>
            </a:extLst>
          </p:cNvPr>
          <p:cNvPicPr>
            <a:picLocks noChangeAspect="1"/>
          </p:cNvPicPr>
          <p:nvPr/>
        </p:nvPicPr>
        <p:blipFill>
          <a:blip r:embed="rId10"/>
          <a:stretch>
            <a:fillRect/>
          </a:stretch>
        </p:blipFill>
        <p:spPr>
          <a:xfrm>
            <a:off x="5201424" y="1939179"/>
            <a:ext cx="2743200" cy="724619"/>
          </a:xfrm>
          <a:prstGeom prst="rect">
            <a:avLst/>
          </a:prstGeom>
        </p:spPr>
      </p:pic>
    </p:spTree>
    <p:extLst>
      <p:ext uri="{BB962C8B-B14F-4D97-AF65-F5344CB8AC3E}">
        <p14:creationId xmlns:p14="http://schemas.microsoft.com/office/powerpoint/2010/main" val="103133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Data 10">
            <a:extLst>
              <a:ext uri="{FF2B5EF4-FFF2-40B4-BE49-F238E27FC236}">
                <a16:creationId xmlns:a16="http://schemas.microsoft.com/office/drawing/2014/main" id="{7B97CD54-B071-B208-0F48-3567BC5C1C2E}"/>
              </a:ext>
            </a:extLst>
          </p:cNvPr>
          <p:cNvSpPr/>
          <p:nvPr/>
        </p:nvSpPr>
        <p:spPr>
          <a:xfrm>
            <a:off x="6334760" y="293598"/>
            <a:ext cx="4063521" cy="937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dirty="0" err="1">
                <a:latin typeface="+mj-lt"/>
              </a:rPr>
              <a:t>Mgr</a:t>
            </a:r>
            <a:r>
              <a:rPr lang="en-GB" sz="2800" b="1" dirty="0">
                <a:latin typeface="+mj-lt"/>
              </a:rPr>
              <a:t> Experience Tech</a:t>
            </a:r>
          </a:p>
          <a:p>
            <a:pPr algn="r">
              <a:tabLst>
                <a:tab pos="3136900" algn="l"/>
                <a:tab pos="3227388" algn="l"/>
              </a:tabLst>
            </a:pPr>
            <a:r>
              <a:rPr lang="en-GB" sz="2800" dirty="0"/>
              <a:t>Avanade</a:t>
            </a:r>
          </a:p>
        </p:txBody>
      </p:sp>
      <p:cxnSp>
        <p:nvCxnSpPr>
          <p:cNvPr id="6" name="Straight Connector 5">
            <a:extLst>
              <a:ext uri="{FF2B5EF4-FFF2-40B4-BE49-F238E27FC236}">
                <a16:creationId xmlns:a16="http://schemas.microsoft.com/office/drawing/2014/main" id="{B803BBBF-8ED4-084C-F6FC-8DECD2AD3F7D}"/>
              </a:ext>
              <a:ext uri="{C183D7F6-B498-43B3-948B-1728B52AA6E4}">
                <adec:decorative xmlns:adec="http://schemas.microsoft.com/office/drawing/2017/decorative" val="1"/>
              </a:ext>
            </a:extLst>
          </p:cNvPr>
          <p:cNvCxnSpPr>
            <a:cxnSpLocks/>
          </p:cNvCxnSpPr>
          <p:nvPr/>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E52FA0-C054-EA8A-CF53-A5B50A1D539D}"/>
              </a:ext>
              <a:ext uri="{C183D7F6-B498-43B3-948B-1728B52AA6E4}">
                <adec:decorative xmlns:adec="http://schemas.microsoft.com/office/drawing/2017/decorative" val="1"/>
              </a:ext>
            </a:extLst>
          </p:cNvPr>
          <p:cNvCxnSpPr/>
          <p:nvPr/>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ardrop 4">
            <a:extLst>
              <a:ext uri="{FF2B5EF4-FFF2-40B4-BE49-F238E27FC236}">
                <a16:creationId xmlns:a16="http://schemas.microsoft.com/office/drawing/2014/main" id="{F25C7002-B405-1541-6A30-984E65884FE1}"/>
              </a:ext>
              <a:ext uri="{C183D7F6-B498-43B3-948B-1728B52AA6E4}">
                <adec:decorative xmlns:adec="http://schemas.microsoft.com/office/drawing/2017/decorative" val="1"/>
              </a:ext>
            </a:extLst>
          </p:cNvPr>
          <p:cNvSpPr/>
          <p:nvPr/>
        </p:nvSpPr>
        <p:spPr>
          <a:xfrm>
            <a:off x="7486818" y="1923044"/>
            <a:ext cx="3807380" cy="3982336"/>
          </a:xfrm>
          <a:prstGeom prst="teardrop">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EAC40B2-FA42-D3B1-C6DA-566051C3741C}"/>
              </a:ext>
            </a:extLst>
          </p:cNvPr>
          <p:cNvSpPr>
            <a:spLocks noGrp="1"/>
          </p:cNvSpPr>
          <p:nvPr>
            <p:ph type="title"/>
          </p:nvPr>
        </p:nvSpPr>
        <p:spPr/>
        <p:txBody>
          <a:bodyPr/>
          <a:lstStyle/>
          <a:p>
            <a:r>
              <a:rPr lang="en-GB" dirty="0">
                <a:solidFill>
                  <a:schemeClr val="accent1"/>
                </a:solidFill>
              </a:rPr>
              <a:t>Michael</a:t>
            </a:r>
            <a:r>
              <a:rPr lang="en-GB" dirty="0"/>
              <a:t> Roth</a:t>
            </a:r>
          </a:p>
        </p:txBody>
      </p:sp>
      <p:sp>
        <p:nvSpPr>
          <p:cNvPr id="66" name="Text Placeholder 65">
            <a:extLst>
              <a:ext uri="{FF2B5EF4-FFF2-40B4-BE49-F238E27FC236}">
                <a16:creationId xmlns:a16="http://schemas.microsoft.com/office/drawing/2014/main" id="{B13044FB-DD85-3818-5696-B6DA50AC1168}"/>
              </a:ext>
            </a:extLst>
          </p:cNvPr>
          <p:cNvSpPr>
            <a:spLocks noGrp="1"/>
          </p:cNvSpPr>
          <p:nvPr>
            <p:ph type="body" sz="quarter" idx="13"/>
          </p:nvPr>
        </p:nvSpPr>
        <p:spPr>
          <a:xfrm>
            <a:off x="1234061" y="1645161"/>
            <a:ext cx="6217119" cy="3341367"/>
          </a:xfrm>
        </p:spPr>
        <p:txBody>
          <a:bodyPr>
            <a:normAutofit fontScale="62500" lnSpcReduction="20000"/>
          </a:bodyPr>
          <a:lstStyle/>
          <a:p>
            <a:pPr marL="285750" indent="-285750">
              <a:buFont typeface="Arial" panose="020B0604020202020204" pitchFamily="34" charset="0"/>
              <a:buChar char="•"/>
            </a:pPr>
            <a:r>
              <a:rPr lang="en-GB" dirty="0">
                <a:solidFill>
                  <a:schemeClr val="bg1"/>
                </a:solidFill>
              </a:rPr>
              <a:t>Business Applications MVP</a:t>
            </a:r>
          </a:p>
          <a:p>
            <a:pPr marL="285750" indent="-285750">
              <a:buFont typeface="Arial" panose="020B0604020202020204" pitchFamily="34" charset="0"/>
              <a:buChar char="•"/>
            </a:pPr>
            <a:r>
              <a:rPr lang="en-US" dirty="0">
                <a:solidFill>
                  <a:schemeClr val="bg1"/>
                </a:solidFill>
              </a:rPr>
              <a:t>Power Platform Consultant</a:t>
            </a:r>
          </a:p>
          <a:p>
            <a:pPr marL="285750" indent="-285750">
              <a:buFont typeface="Arial" panose="020B0604020202020204" pitchFamily="34" charset="0"/>
              <a:buChar char="•"/>
            </a:pPr>
            <a:r>
              <a:rPr lang="en-US" dirty="0">
                <a:solidFill>
                  <a:schemeClr val="bg1"/>
                </a:solidFill>
              </a:rPr>
              <a:t>Solution Architect</a:t>
            </a:r>
          </a:p>
          <a:p>
            <a:pPr marL="285750" indent="-285750">
              <a:buFont typeface="Arial" panose="020B0604020202020204" pitchFamily="34" charset="0"/>
              <a:buChar char="•"/>
            </a:pPr>
            <a:r>
              <a:rPr lang="en-US" dirty="0">
                <a:solidFill>
                  <a:schemeClr val="bg1"/>
                </a:solidFill>
              </a:rPr>
              <a:t>Power Platform Governance and Administration</a:t>
            </a:r>
          </a:p>
          <a:p>
            <a:pPr marL="285750" indent="-285750">
              <a:buFont typeface="Arial" panose="020B0604020202020204" pitchFamily="34" charset="0"/>
              <a:buChar char="•"/>
            </a:pPr>
            <a:r>
              <a:rPr lang="en-US" dirty="0">
                <a:solidFill>
                  <a:schemeClr val="bg1"/>
                </a:solidFill>
              </a:rPr>
              <a:t>Graphic Designer</a:t>
            </a:r>
          </a:p>
          <a:p>
            <a:pPr marL="285750" indent="-285750">
              <a:buFont typeface="Arial" panose="020B0604020202020204" pitchFamily="34" charset="0"/>
              <a:buChar char="•"/>
            </a:pPr>
            <a:endParaRPr lang="en-US" dirty="0">
              <a:solidFill>
                <a:schemeClr val="bg1"/>
              </a:solidFill>
            </a:endParaRPr>
          </a:p>
          <a:p>
            <a:pPr marL="0" indent="0">
              <a:buNone/>
            </a:pPr>
            <a:r>
              <a:rPr lang="en-GB" sz="4000" i="1" dirty="0">
                <a:solidFill>
                  <a:schemeClr val="bg1"/>
                </a:solidFill>
                <a:latin typeface="+mj-lt"/>
              </a:rPr>
              <a:t>“</a:t>
            </a:r>
            <a:r>
              <a:rPr lang="en-US" dirty="0"/>
              <a:t>❤️</a:t>
            </a:r>
            <a:r>
              <a:rPr lang="en-US" i="1" dirty="0"/>
              <a:t>Kindness is my superpower</a:t>
            </a:r>
            <a:r>
              <a:rPr lang="en-GB" sz="4000" i="1" dirty="0">
                <a:solidFill>
                  <a:schemeClr val="bg1"/>
                </a:solidFill>
                <a:latin typeface="+mj-lt"/>
              </a:rPr>
              <a:t>”</a:t>
            </a:r>
          </a:p>
          <a:p>
            <a:endParaRPr lang="en-GB" dirty="0"/>
          </a:p>
        </p:txBody>
      </p:sp>
      <p:pic>
        <p:nvPicPr>
          <p:cNvPr id="3" name="Picture Placeholder 14">
            <a:extLst>
              <a:ext uri="{FF2B5EF4-FFF2-40B4-BE49-F238E27FC236}">
                <a16:creationId xmlns:a16="http://schemas.microsoft.com/office/drawing/2014/main" id="{109C108F-FD0E-2459-3961-6A111950D304}"/>
              </a:ext>
            </a:extLst>
          </p:cNvPr>
          <p:cNvPicPr>
            <a:picLocks noChangeAspect="1"/>
          </p:cNvPicPr>
          <p:nvPr/>
        </p:nvPicPr>
        <p:blipFill>
          <a:blip r:embed="rId3">
            <a:extLst>
              <a:ext uri="{28A0092B-C50C-407E-A947-70E740481C1C}">
                <a14:useLocalDpi xmlns:a14="http://schemas.microsoft.com/office/drawing/2010/main" val="0"/>
              </a:ext>
            </a:extLst>
          </a:blip>
          <a:srcRect l="2326" r="2326"/>
          <a:stretch/>
        </p:blipFill>
        <p:spPr>
          <a:xfrm>
            <a:off x="7538656" y="1955593"/>
            <a:ext cx="3719905" cy="3897647"/>
          </a:xfrm>
          <a:prstGeom prst="teardrop">
            <a:avLst/>
          </a:prstGeom>
          <a:solidFill>
            <a:schemeClr val="bg1">
              <a:lumMod val="85000"/>
            </a:schemeClr>
          </a:solidFill>
          <a:ln w="76200">
            <a:solidFill>
              <a:schemeClr val="accent1"/>
            </a:solidFill>
          </a:ln>
        </p:spPr>
      </p:pic>
      <p:pic>
        <p:nvPicPr>
          <p:cNvPr id="27" name="Graphic 26" descr="LinkedIn">
            <a:extLst>
              <a:ext uri="{FF2B5EF4-FFF2-40B4-BE49-F238E27FC236}">
                <a16:creationId xmlns:a16="http://schemas.microsoft.com/office/drawing/2014/main" id="{5D1F560C-251F-3B83-A6F5-73742D125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41798" y="5035670"/>
            <a:ext cx="355954" cy="355954"/>
          </a:xfrm>
          <a:prstGeom prst="rect">
            <a:avLst/>
          </a:prstGeom>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8A093823-8C8C-2D55-7457-7FDF66871118}"/>
              </a:ext>
            </a:extLst>
          </p:cNvPr>
          <p:cNvSpPr/>
          <p:nvPr/>
        </p:nvSpPr>
        <p:spPr>
          <a:xfrm>
            <a:off x="1951661" y="5034861"/>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/michaelroth42/</a:t>
            </a:r>
            <a:endParaRPr lang="en-DE" dirty="0">
              <a:solidFill>
                <a:schemeClr val="bg1"/>
              </a:solidFill>
            </a:endParaRPr>
          </a:p>
        </p:txBody>
      </p:sp>
      <p:pic>
        <p:nvPicPr>
          <p:cNvPr id="31" name="Graphic 30" descr="RSS">
            <a:extLst>
              <a:ext uri="{FF2B5EF4-FFF2-40B4-BE49-F238E27FC236}">
                <a16:creationId xmlns:a16="http://schemas.microsoft.com/office/drawing/2014/main" id="{AE15820D-9B83-B493-97B0-255D82DE8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1798" y="5439956"/>
            <a:ext cx="355954" cy="355954"/>
          </a:xfrm>
          <a:prstGeom prst="rect">
            <a:avLst/>
          </a:prstGeom>
          <a:effectLst>
            <a:outerShdw blurRad="50800" dist="38100" dir="2700000" algn="tl" rotWithShape="0">
              <a:prstClr val="black">
                <a:alpha val="40000"/>
              </a:prstClr>
            </a:outerShdw>
          </a:effectLst>
        </p:spPr>
      </p:pic>
      <p:sp>
        <p:nvSpPr>
          <p:cNvPr id="57" name="Rectangle 56">
            <a:extLst>
              <a:ext uri="{FF2B5EF4-FFF2-40B4-BE49-F238E27FC236}">
                <a16:creationId xmlns:a16="http://schemas.microsoft.com/office/drawing/2014/main" id="{9D0E8F02-648C-0DE1-3D2C-45E4D5A663E0}"/>
              </a:ext>
            </a:extLst>
          </p:cNvPr>
          <p:cNvSpPr/>
          <p:nvPr/>
        </p:nvSpPr>
        <p:spPr>
          <a:xfrm>
            <a:off x="1951661" y="5438355"/>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www.MichaelRoth42.com</a:t>
            </a:r>
            <a:endParaRPr lang="en-DE" dirty="0">
              <a:solidFill>
                <a:schemeClr val="bg1"/>
              </a:solidFill>
            </a:endParaRPr>
          </a:p>
        </p:txBody>
      </p:sp>
      <p:pic>
        <p:nvPicPr>
          <p:cNvPr id="47" name="Graphic 46" descr="Twitter">
            <a:extLst>
              <a:ext uri="{FF2B5EF4-FFF2-40B4-BE49-F238E27FC236}">
                <a16:creationId xmlns:a16="http://schemas.microsoft.com/office/drawing/2014/main" id="{0533FE8F-67DB-7A2E-9E63-2A47B8EA6C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1798" y="5844242"/>
            <a:ext cx="355954" cy="355954"/>
          </a:xfrm>
          <a:prstGeom prst="rect">
            <a:avLst/>
          </a:prstGeom>
          <a:effectLst>
            <a:outerShdw blurRad="50800" dist="38100" dir="2700000" algn="tl" rotWithShape="0">
              <a:prstClr val="black">
                <a:alpha val="40000"/>
              </a:prstClr>
            </a:outerShdw>
          </a:effectLst>
        </p:spPr>
      </p:pic>
      <p:sp>
        <p:nvSpPr>
          <p:cNvPr id="58" name="Rectangle 57">
            <a:extLst>
              <a:ext uri="{FF2B5EF4-FFF2-40B4-BE49-F238E27FC236}">
                <a16:creationId xmlns:a16="http://schemas.microsoft.com/office/drawing/2014/main" id="{5247010D-87D2-3EEF-930B-C1FC65388E42}"/>
              </a:ext>
            </a:extLst>
          </p:cNvPr>
          <p:cNvSpPr/>
          <p:nvPr/>
        </p:nvSpPr>
        <p:spPr>
          <a:xfrm>
            <a:off x="1951661" y="5841849"/>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@MichaelRoth42</a:t>
            </a:r>
            <a:endParaRPr lang="en-DE" dirty="0">
              <a:solidFill>
                <a:schemeClr val="bg1"/>
              </a:solidFill>
            </a:endParaRPr>
          </a:p>
        </p:txBody>
      </p:sp>
      <p:pic>
        <p:nvPicPr>
          <p:cNvPr id="21" name="Graphic 20" descr="GitHub">
            <a:extLst>
              <a:ext uri="{FF2B5EF4-FFF2-40B4-BE49-F238E27FC236}">
                <a16:creationId xmlns:a16="http://schemas.microsoft.com/office/drawing/2014/main" id="{729D4E03-1708-3B4E-4BDF-617BF15421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1798" y="6248528"/>
            <a:ext cx="355954" cy="355954"/>
          </a:xfrm>
          <a:prstGeom prst="rect">
            <a:avLst/>
          </a:prstGeom>
          <a:effectLst>
            <a:outerShdw blurRad="50800" dist="38100" dir="2700000" algn="tl" rotWithShape="0">
              <a:prstClr val="black">
                <a:alpha val="40000"/>
              </a:prstClr>
            </a:outerShdw>
          </a:effectLst>
        </p:spPr>
      </p:pic>
      <p:sp>
        <p:nvSpPr>
          <p:cNvPr id="59" name="Rectangle 58">
            <a:extLst>
              <a:ext uri="{FF2B5EF4-FFF2-40B4-BE49-F238E27FC236}">
                <a16:creationId xmlns:a16="http://schemas.microsoft.com/office/drawing/2014/main" id="{3A5336BD-719A-007E-7F0D-0F424DB6D5BD}"/>
              </a:ext>
            </a:extLst>
          </p:cNvPr>
          <p:cNvSpPr/>
          <p:nvPr/>
        </p:nvSpPr>
        <p:spPr>
          <a:xfrm>
            <a:off x="1951661" y="6245343"/>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/MichaelRoth42</a:t>
            </a:r>
            <a:endParaRPr lang="en-DE" dirty="0">
              <a:solidFill>
                <a:schemeClr val="bg1"/>
              </a:solidFill>
            </a:endParaRPr>
          </a:p>
        </p:txBody>
      </p:sp>
      <p:pic>
        <p:nvPicPr>
          <p:cNvPr id="4" name="Picture 3" descr="A qr code with green squares&#10;&#10;Description automatically generated with medium confidence">
            <a:extLst>
              <a:ext uri="{FF2B5EF4-FFF2-40B4-BE49-F238E27FC236}">
                <a16:creationId xmlns:a16="http://schemas.microsoft.com/office/drawing/2014/main" id="{EDF493B6-4065-9CD2-5C96-7626F3653880}"/>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09321" y="5024287"/>
            <a:ext cx="1590354" cy="1590354"/>
          </a:xfrm>
          <a:prstGeom prst="rect">
            <a:avLst/>
          </a:prstGeom>
        </p:spPr>
      </p:pic>
    </p:spTree>
    <p:extLst>
      <p:ext uri="{BB962C8B-B14F-4D97-AF65-F5344CB8AC3E}">
        <p14:creationId xmlns:p14="http://schemas.microsoft.com/office/powerpoint/2010/main" val="9646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37C2-6E2E-50E3-8575-391A0A4EC3B6}"/>
              </a:ext>
            </a:extLst>
          </p:cNvPr>
          <p:cNvSpPr>
            <a:spLocks noGrp="1"/>
          </p:cNvSpPr>
          <p:nvPr>
            <p:ph type="title"/>
          </p:nvPr>
        </p:nvSpPr>
        <p:spPr>
          <a:xfrm>
            <a:off x="1376757" y="812013"/>
            <a:ext cx="10613571" cy="725738"/>
          </a:xfrm>
        </p:spPr>
        <p:txBody>
          <a:bodyPr/>
          <a:lstStyle/>
          <a:p>
            <a:r>
              <a:rPr lang="en-GB" sz="4400" dirty="0">
                <a:solidFill>
                  <a:schemeClr val="accent1"/>
                </a:solidFill>
                <a:latin typeface="Montserrat SemiBold" panose="00000700000000000000" pitchFamily="2" charset="0"/>
              </a:rPr>
              <a:t>Agenda</a:t>
            </a:r>
            <a:endParaRPr lang="en-DE" sz="4400" dirty="0">
              <a:solidFill>
                <a:schemeClr val="accent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513AA8D0-4455-047E-E1E5-077512DEB73F}"/>
              </a:ext>
            </a:extLst>
          </p:cNvPr>
          <p:cNvSpPr>
            <a:spLocks noGrp="1"/>
          </p:cNvSpPr>
          <p:nvPr>
            <p:ph type="body" sz="quarter" idx="11"/>
          </p:nvPr>
        </p:nvSpPr>
        <p:spPr>
          <a:xfrm>
            <a:off x="1356955" y="1713963"/>
            <a:ext cx="10747375" cy="4235450"/>
          </a:xfrm>
        </p:spPr>
        <p:txBody>
          <a:bodyPr>
            <a:normAutofit fontScale="85000" lnSpcReduction="20000"/>
          </a:bodyPr>
          <a:lstStyle/>
          <a:p>
            <a:r>
              <a:rPr lang="en-GB" sz="2000" dirty="0"/>
              <a:t>Welcome						</a:t>
            </a:r>
          </a:p>
          <a:p>
            <a:r>
              <a:rPr lang="en-GB" sz="2000" dirty="0"/>
              <a:t>What is an Administrator 				</a:t>
            </a:r>
          </a:p>
          <a:p>
            <a:r>
              <a:rPr lang="en-GB" sz="2000" dirty="0"/>
              <a:t>What tools do you need?				</a:t>
            </a:r>
          </a:p>
          <a:p>
            <a:pPr lvl="1"/>
            <a:r>
              <a:rPr lang="en-GB" sz="1800" dirty="0"/>
              <a:t>Admin </a:t>
            </a:r>
            <a:r>
              <a:rPr lang="en-GB" sz="1800" dirty="0" err="1"/>
              <a:t>Center</a:t>
            </a:r>
            <a:r>
              <a:rPr lang="en-GB" sz="1800" dirty="0"/>
              <a:t>					</a:t>
            </a:r>
          </a:p>
          <a:p>
            <a:pPr lvl="1"/>
            <a:r>
              <a:rPr lang="en-GB" sz="1800" dirty="0" err="1"/>
              <a:t>CoE</a:t>
            </a:r>
            <a:r>
              <a:rPr lang="en-GB" sz="1800" dirty="0"/>
              <a:t> Starter Kit</a:t>
            </a:r>
          </a:p>
          <a:p>
            <a:r>
              <a:rPr lang="en-GB" sz="2000" dirty="0"/>
              <a:t>How to make your life easier?				</a:t>
            </a:r>
          </a:p>
          <a:p>
            <a:pPr lvl="1"/>
            <a:r>
              <a:rPr lang="en-GB" sz="1800" dirty="0"/>
              <a:t>Organizational stuff</a:t>
            </a:r>
          </a:p>
          <a:p>
            <a:pPr lvl="1"/>
            <a:r>
              <a:rPr lang="en-GB" sz="1800" dirty="0"/>
              <a:t>Power Automate is your friend</a:t>
            </a:r>
          </a:p>
          <a:p>
            <a:pPr lvl="1"/>
            <a:r>
              <a:rPr lang="en-GB" sz="1800" dirty="0"/>
              <a:t>The exciting world of CLIs </a:t>
            </a:r>
          </a:p>
          <a:p>
            <a:r>
              <a:rPr lang="en-GB" sz="2200" dirty="0"/>
              <a:t>Typical schedule and processes/tasks			</a:t>
            </a:r>
          </a:p>
          <a:p>
            <a:r>
              <a:rPr lang="en-GB" sz="2200" dirty="0"/>
              <a:t>Resources					</a:t>
            </a:r>
          </a:p>
          <a:p>
            <a:endParaRPr lang="en-DE" sz="2000" dirty="0"/>
          </a:p>
        </p:txBody>
      </p:sp>
    </p:spTree>
    <p:extLst>
      <p:ext uri="{BB962C8B-B14F-4D97-AF65-F5344CB8AC3E}">
        <p14:creationId xmlns:p14="http://schemas.microsoft.com/office/powerpoint/2010/main" val="83460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229847" y="406922"/>
            <a:ext cx="10728157" cy="725738"/>
          </a:xfrm>
        </p:spPr>
        <p:txBody>
          <a:bodyPr>
            <a:normAutofit/>
          </a:bodyPr>
          <a:lstStyle/>
          <a:p>
            <a:r>
              <a:rPr lang="en-GB" sz="4400" dirty="0">
                <a:solidFill>
                  <a:schemeClr val="accent1"/>
                </a:solidFill>
                <a:latin typeface="Montserrat SemiBold" panose="00000700000000000000" pitchFamily="2" charset="0"/>
              </a:rPr>
              <a:t>What is an Administrator</a:t>
            </a:r>
            <a:endParaRPr lang="en-US" sz="4400" dirty="0">
              <a:solidFill>
                <a:schemeClr val="accent1"/>
              </a:solidFill>
              <a:latin typeface="Montserrat SemiBold" panose="00000700000000000000" pitchFamily="2" charset="0"/>
            </a:endParaRPr>
          </a:p>
        </p:txBody>
      </p:sp>
      <p:sp>
        <p:nvSpPr>
          <p:cNvPr id="3" name="Text Placeholder 2">
            <a:extLst>
              <a:ext uri="{FF2B5EF4-FFF2-40B4-BE49-F238E27FC236}">
                <a16:creationId xmlns:a16="http://schemas.microsoft.com/office/drawing/2014/main" id="{46B2E5B8-0429-6A47-88B2-32911952F679}"/>
              </a:ext>
            </a:extLst>
          </p:cNvPr>
          <p:cNvSpPr>
            <a:spLocks noGrp="1"/>
          </p:cNvSpPr>
          <p:nvPr>
            <p:ph type="body" sz="quarter" idx="11"/>
          </p:nvPr>
        </p:nvSpPr>
        <p:spPr>
          <a:xfrm>
            <a:off x="6878321" y="2791322"/>
            <a:ext cx="4703763" cy="3543300"/>
          </a:xfrm>
        </p:spPr>
        <p:txBody>
          <a:bodyPr>
            <a:normAutofit fontScale="92500" lnSpcReduction="10000"/>
          </a:bodyPr>
          <a:lstStyle/>
          <a:p>
            <a:r>
              <a:rPr lang="en-US" sz="2400" dirty="0">
                <a:latin typeface="+mn-lt"/>
              </a:rPr>
              <a:t>Planning, securing, deploying and supporting applications built on the platform. </a:t>
            </a:r>
          </a:p>
          <a:p>
            <a:r>
              <a:rPr lang="en-US" sz="2400" dirty="0">
                <a:latin typeface="+mn-lt"/>
              </a:rPr>
              <a:t>plan for applications being developed and deployed</a:t>
            </a:r>
          </a:p>
          <a:p>
            <a:r>
              <a:rPr lang="en-US" sz="2400" dirty="0">
                <a:latin typeface="+mn-lt"/>
              </a:rPr>
              <a:t>Handle day-to-day administrative tasks to manage deployments</a:t>
            </a:r>
          </a:p>
        </p:txBody>
      </p:sp>
      <p:sp>
        <p:nvSpPr>
          <p:cNvPr id="4" name="Text Placeholder 2">
            <a:extLst>
              <a:ext uri="{FF2B5EF4-FFF2-40B4-BE49-F238E27FC236}">
                <a16:creationId xmlns:a16="http://schemas.microsoft.com/office/drawing/2014/main" id="{53C30F23-1791-B0DA-19F4-83C704BA4DAF}"/>
              </a:ext>
            </a:extLst>
          </p:cNvPr>
          <p:cNvSpPr txBox="1">
            <a:spLocks/>
          </p:cNvSpPr>
          <p:nvPr/>
        </p:nvSpPr>
        <p:spPr>
          <a:xfrm>
            <a:off x="1674634" y="2721437"/>
            <a:ext cx="4580571" cy="28260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mn-lt"/>
              </a:rPr>
              <a:t>Protect your organization’s data (through access management)</a:t>
            </a:r>
          </a:p>
          <a:p>
            <a:pPr lvl="1"/>
            <a:r>
              <a:rPr lang="en-US" sz="1600" dirty="0">
                <a:latin typeface="+mn-lt"/>
              </a:rPr>
              <a:t>Security roles, environments, DLPs</a:t>
            </a:r>
          </a:p>
          <a:p>
            <a:r>
              <a:rPr lang="en-US" sz="2000" dirty="0">
                <a:latin typeface="+mn-lt"/>
              </a:rPr>
              <a:t>Monitoring</a:t>
            </a:r>
          </a:p>
          <a:p>
            <a:r>
              <a:rPr lang="en-US" sz="2000" dirty="0">
                <a:latin typeface="+mn-lt"/>
              </a:rPr>
              <a:t>Deployment</a:t>
            </a:r>
          </a:p>
          <a:p>
            <a:r>
              <a:rPr lang="en-US" sz="2000" dirty="0">
                <a:latin typeface="+mn-lt"/>
              </a:rPr>
              <a:t>Updates</a:t>
            </a:r>
          </a:p>
          <a:p>
            <a:r>
              <a:rPr lang="en-US" sz="2000" dirty="0">
                <a:latin typeface="+mn-lt"/>
              </a:rPr>
              <a:t>Issue fixing</a:t>
            </a:r>
          </a:p>
        </p:txBody>
      </p:sp>
      <p:sp>
        <p:nvSpPr>
          <p:cNvPr id="5" name="Text Placeholder 2">
            <a:extLst>
              <a:ext uri="{FF2B5EF4-FFF2-40B4-BE49-F238E27FC236}">
                <a16:creationId xmlns:a16="http://schemas.microsoft.com/office/drawing/2014/main" id="{8587D96E-E64A-F693-4EC1-4780C6BB361F}"/>
              </a:ext>
            </a:extLst>
          </p:cNvPr>
          <p:cNvSpPr txBox="1">
            <a:spLocks/>
          </p:cNvSpPr>
          <p:nvPr/>
        </p:nvSpPr>
        <p:spPr>
          <a:xfrm>
            <a:off x="2526212" y="1767134"/>
            <a:ext cx="3116579" cy="46524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latin typeface="Segoe UI" panose="020B0502040204020203" pitchFamily="34" charset="0"/>
                <a:cs typeface="Segoe UI" panose="020B0502040204020203" pitchFamily="34" charset="0"/>
              </a:rPr>
              <a:t>Microsoft | </a:t>
            </a:r>
            <a:r>
              <a:rPr lang="en-US" sz="2400" b="1" dirty="0">
                <a:latin typeface="Segoe UI" panose="020B0502040204020203" pitchFamily="34" charset="0"/>
                <a:cs typeface="Segoe UI" panose="020B0502040204020203" pitchFamily="34" charset="0"/>
              </a:rPr>
              <a:t>Learn</a:t>
            </a:r>
          </a:p>
        </p:txBody>
      </p:sp>
      <p:pic>
        <p:nvPicPr>
          <p:cNvPr id="7" name="Picture 6" descr="A picture containing colorfulness, rectangle, square, yellow&#10;&#10;Description automatically generated">
            <a:extLst>
              <a:ext uri="{FF2B5EF4-FFF2-40B4-BE49-F238E27FC236}">
                <a16:creationId xmlns:a16="http://schemas.microsoft.com/office/drawing/2014/main" id="{A0C69942-C45C-2C98-5A90-FEF5E1FD8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1904" y="1746255"/>
            <a:ext cx="506197" cy="506999"/>
          </a:xfrm>
          <a:prstGeom prst="rect">
            <a:avLst/>
          </a:prstGeom>
        </p:spPr>
      </p:pic>
      <p:pic>
        <p:nvPicPr>
          <p:cNvPr id="9" name="Graphic 8">
            <a:extLst>
              <a:ext uri="{FF2B5EF4-FFF2-40B4-BE49-F238E27FC236}">
                <a16:creationId xmlns:a16="http://schemas.microsoft.com/office/drawing/2014/main" id="{7E09E5FC-92D6-F690-51C3-0AF8F8226B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7640" y="1704479"/>
            <a:ext cx="762000" cy="590550"/>
          </a:xfrm>
          <a:prstGeom prst="rect">
            <a:avLst/>
          </a:prstGeom>
        </p:spPr>
      </p:pic>
      <p:sp>
        <p:nvSpPr>
          <p:cNvPr id="10" name="Text Placeholder 2">
            <a:extLst>
              <a:ext uri="{FF2B5EF4-FFF2-40B4-BE49-F238E27FC236}">
                <a16:creationId xmlns:a16="http://schemas.microsoft.com/office/drawing/2014/main" id="{DE705989-5EF3-9644-6C67-1C449D54F40F}"/>
              </a:ext>
            </a:extLst>
          </p:cNvPr>
          <p:cNvSpPr txBox="1">
            <a:spLocks/>
          </p:cNvSpPr>
          <p:nvPr/>
        </p:nvSpPr>
        <p:spPr>
          <a:xfrm>
            <a:off x="8757605" y="1486528"/>
            <a:ext cx="3116579" cy="46524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latin typeface="Segoe UI" panose="020B0502040204020203" pitchFamily="34" charset="0"/>
                <a:cs typeface="Segoe UI" panose="020B0502040204020203" pitchFamily="34" charset="0"/>
              </a:rPr>
              <a:t>Power Cat</a:t>
            </a:r>
            <a:endParaRPr lang="en-US" sz="2400" b="1" dirty="0">
              <a:latin typeface="Segoe UI" panose="020B0502040204020203" pitchFamily="34" charset="0"/>
              <a:cs typeface="Segoe UI" panose="020B0502040204020203" pitchFamily="34" charset="0"/>
            </a:endParaRPr>
          </a:p>
        </p:txBody>
      </p:sp>
      <p:sp>
        <p:nvSpPr>
          <p:cNvPr id="11" name="Text Placeholder 2">
            <a:extLst>
              <a:ext uri="{FF2B5EF4-FFF2-40B4-BE49-F238E27FC236}">
                <a16:creationId xmlns:a16="http://schemas.microsoft.com/office/drawing/2014/main" id="{CFC67B3F-49D1-4FFC-8AE5-BCB2BFDDD6D6}"/>
              </a:ext>
            </a:extLst>
          </p:cNvPr>
          <p:cNvSpPr txBox="1">
            <a:spLocks/>
          </p:cNvSpPr>
          <p:nvPr/>
        </p:nvSpPr>
        <p:spPr>
          <a:xfrm>
            <a:off x="8757605" y="2062409"/>
            <a:ext cx="3116579" cy="46524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latin typeface="Segoe UI" panose="020B0502040204020203" pitchFamily="34" charset="0"/>
                <a:cs typeface="Segoe UI" panose="020B0502040204020203" pitchFamily="34" charset="0"/>
              </a:rPr>
              <a:t>+ Community and Experts</a:t>
            </a:r>
            <a:endParaRPr lang="en-US" sz="2400" b="1"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B50EDBFF-36BC-931D-83F4-7998826266A2}"/>
              </a:ext>
            </a:extLst>
          </p:cNvPr>
          <p:cNvSpPr/>
          <p:nvPr/>
        </p:nvSpPr>
        <p:spPr>
          <a:xfrm>
            <a:off x="7145020" y="3185022"/>
            <a:ext cx="2230120" cy="4622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12">
            <a:extLst>
              <a:ext uri="{FF2B5EF4-FFF2-40B4-BE49-F238E27FC236}">
                <a16:creationId xmlns:a16="http://schemas.microsoft.com/office/drawing/2014/main" id="{1D5ADEE9-393D-E46C-E943-57DB70494AD9}"/>
              </a:ext>
            </a:extLst>
          </p:cNvPr>
          <p:cNvSpPr/>
          <p:nvPr/>
        </p:nvSpPr>
        <p:spPr>
          <a:xfrm>
            <a:off x="7145020" y="2851774"/>
            <a:ext cx="1337310" cy="31496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717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accel="1000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 calcmode="lin" valueType="num">
                                      <p:cBhvr additive="base">
                                        <p:cTn id="36"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additive="base">
                                        <p:cTn id="40"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3">
                                            <p:txEl>
                                              <p:pRg st="1" end="1"/>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 calcmode="lin" valueType="num">
                                      <p:cBhvr additive="base">
                                        <p:cTn id="44"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heel(1)">
                                      <p:cBhvr>
                                        <p:cTn id="50" dur="500"/>
                                        <p:tgtEl>
                                          <p:spTgt spid="13"/>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heel(1)">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0" grpId="0"/>
      <p:bldP spid="11"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32E06-DC1B-712A-51E5-AF532BF343F2}"/>
              </a:ext>
            </a:extLst>
          </p:cNvPr>
          <p:cNvSpPr/>
          <p:nvPr/>
        </p:nvSpPr>
        <p:spPr>
          <a:xfrm>
            <a:off x="1392800" y="1766277"/>
            <a:ext cx="2024185" cy="725738"/>
          </a:xfrm>
          <a:prstGeom prst="rect">
            <a:avLst/>
          </a:prstGeom>
          <a:solidFill>
            <a:srgbClr val="001E2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Secure</a:t>
            </a:r>
            <a:endParaRPr lang="en-DE" dirty="0">
              <a:solidFill>
                <a:schemeClr val="bg1"/>
              </a:solidFill>
            </a:endParaRPr>
          </a:p>
        </p:txBody>
      </p:sp>
      <p:sp>
        <p:nvSpPr>
          <p:cNvPr id="15" name="Rectangle 14">
            <a:extLst>
              <a:ext uri="{FF2B5EF4-FFF2-40B4-BE49-F238E27FC236}">
                <a16:creationId xmlns:a16="http://schemas.microsoft.com/office/drawing/2014/main" id="{97DCCEF5-FC14-69AF-914F-10B0DBD50187}"/>
              </a:ext>
            </a:extLst>
          </p:cNvPr>
          <p:cNvSpPr/>
          <p:nvPr/>
        </p:nvSpPr>
        <p:spPr>
          <a:xfrm>
            <a:off x="4071815" y="1766277"/>
            <a:ext cx="2024185" cy="725738"/>
          </a:xfrm>
          <a:prstGeom prst="rect">
            <a:avLst/>
          </a:prstGeom>
          <a:solidFill>
            <a:srgbClr val="001E2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Monitor</a:t>
            </a:r>
            <a:endParaRPr lang="en-DE" dirty="0">
              <a:solidFill>
                <a:schemeClr val="bg1"/>
              </a:solidFill>
            </a:endParaRPr>
          </a:p>
        </p:txBody>
      </p:sp>
      <p:sp>
        <p:nvSpPr>
          <p:cNvPr id="16" name="Rectangle 15">
            <a:extLst>
              <a:ext uri="{FF2B5EF4-FFF2-40B4-BE49-F238E27FC236}">
                <a16:creationId xmlns:a16="http://schemas.microsoft.com/office/drawing/2014/main" id="{6DB8CA31-F2F9-D669-252F-F55A1CF1061F}"/>
              </a:ext>
            </a:extLst>
          </p:cNvPr>
          <p:cNvSpPr/>
          <p:nvPr/>
        </p:nvSpPr>
        <p:spPr>
          <a:xfrm>
            <a:off x="6750830" y="1766277"/>
            <a:ext cx="2024185" cy="725738"/>
          </a:xfrm>
          <a:prstGeom prst="rect">
            <a:avLst/>
          </a:prstGeom>
          <a:solidFill>
            <a:srgbClr val="001E2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Alert &amp; Act</a:t>
            </a:r>
            <a:endParaRPr lang="en-DE" dirty="0">
              <a:solidFill>
                <a:schemeClr val="bg1"/>
              </a:solidFill>
            </a:endParaRPr>
          </a:p>
        </p:txBody>
      </p:sp>
      <p:sp>
        <p:nvSpPr>
          <p:cNvPr id="17" name="Rectangle 16">
            <a:extLst>
              <a:ext uri="{FF2B5EF4-FFF2-40B4-BE49-F238E27FC236}">
                <a16:creationId xmlns:a16="http://schemas.microsoft.com/office/drawing/2014/main" id="{BE165226-02E4-C109-05B2-55C44364BCBD}"/>
              </a:ext>
            </a:extLst>
          </p:cNvPr>
          <p:cNvSpPr/>
          <p:nvPr/>
        </p:nvSpPr>
        <p:spPr>
          <a:xfrm>
            <a:off x="9429846" y="1766277"/>
            <a:ext cx="2024185" cy="725738"/>
          </a:xfrm>
          <a:prstGeom prst="rect">
            <a:avLst/>
          </a:prstGeom>
          <a:solidFill>
            <a:srgbClr val="001E2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Deploy</a:t>
            </a:r>
            <a:endParaRPr lang="en-DE" dirty="0">
              <a:solidFill>
                <a:schemeClr val="bg1"/>
              </a:solidFill>
            </a:endParaRPr>
          </a:p>
        </p:txBody>
      </p:sp>
      <p:sp>
        <p:nvSpPr>
          <p:cNvPr id="18" name="TextBox 17">
            <a:extLst>
              <a:ext uri="{FF2B5EF4-FFF2-40B4-BE49-F238E27FC236}">
                <a16:creationId xmlns:a16="http://schemas.microsoft.com/office/drawing/2014/main" id="{812B949D-2C1C-C525-ADC6-5C85B13C4453}"/>
              </a:ext>
            </a:extLst>
          </p:cNvPr>
          <p:cNvSpPr txBox="1"/>
          <p:nvPr/>
        </p:nvSpPr>
        <p:spPr>
          <a:xfrm>
            <a:off x="1256233" y="2796325"/>
            <a:ext cx="2297317" cy="3416320"/>
          </a:xfrm>
          <a:prstGeom prst="rect">
            <a:avLst/>
          </a:prstGeom>
          <a:noFill/>
        </p:spPr>
        <p:txBody>
          <a:bodyPr wrap="square" rtlCol="0" anchor="t">
            <a:spAutoFit/>
          </a:bodyPr>
          <a:lstStyle/>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Enable cross-tenant isolation</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Set up DLPs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Create environments according to strategy</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Manage security roles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Define data gateway strategy</a:t>
            </a:r>
            <a:endParaRPr lang="en-DE" dirty="0">
              <a:solidFill>
                <a:schemeClr val="bg1"/>
              </a:solidFill>
              <a:ea typeface="Calibri Light" charset="0"/>
              <a:cs typeface="Calibri Light" charset="0"/>
            </a:endParaRPr>
          </a:p>
        </p:txBody>
      </p:sp>
      <p:sp>
        <p:nvSpPr>
          <p:cNvPr id="19" name="TextBox 18">
            <a:extLst>
              <a:ext uri="{FF2B5EF4-FFF2-40B4-BE49-F238E27FC236}">
                <a16:creationId xmlns:a16="http://schemas.microsoft.com/office/drawing/2014/main" id="{856E7A92-8A87-2152-B504-D41C012E1960}"/>
              </a:ext>
            </a:extLst>
          </p:cNvPr>
          <p:cNvSpPr txBox="1"/>
          <p:nvPr/>
        </p:nvSpPr>
        <p:spPr>
          <a:xfrm>
            <a:off x="3935248" y="2734291"/>
            <a:ext cx="2297317" cy="2585323"/>
          </a:xfrm>
          <a:prstGeom prst="rect">
            <a:avLst/>
          </a:prstGeom>
          <a:noFill/>
        </p:spPr>
        <p:txBody>
          <a:bodyPr wrap="square" rtlCol="0" anchor="t">
            <a:spAutoFit/>
          </a:bodyPr>
          <a:lstStyle/>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Set up the </a:t>
            </a:r>
            <a:r>
              <a:rPr lang="en-US" dirty="0" err="1">
                <a:solidFill>
                  <a:schemeClr val="bg1"/>
                </a:solidFill>
                <a:ea typeface="Calibri Light" charset="0"/>
                <a:cs typeface="Calibri Light" charset="0"/>
              </a:rPr>
              <a:t>CoE</a:t>
            </a:r>
            <a:endParaRPr lang="en-US" dirty="0">
              <a:solidFill>
                <a:schemeClr val="bg1"/>
              </a:solidFill>
              <a:ea typeface="Calibri Light" charset="0"/>
              <a:cs typeface="Calibri Light" charset="0"/>
            </a:endParaRP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Monitor new and custom connectors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Check resource usage</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Set up sharing alerts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Use audit logs</a:t>
            </a:r>
            <a:endParaRPr lang="en-DE" dirty="0">
              <a:solidFill>
                <a:schemeClr val="bg1"/>
              </a:solidFill>
              <a:ea typeface="Calibri Light" charset="0"/>
              <a:cs typeface="Calibri Light" charset="0"/>
            </a:endParaRPr>
          </a:p>
        </p:txBody>
      </p:sp>
      <p:sp>
        <p:nvSpPr>
          <p:cNvPr id="20" name="TextBox 19">
            <a:extLst>
              <a:ext uri="{FF2B5EF4-FFF2-40B4-BE49-F238E27FC236}">
                <a16:creationId xmlns:a16="http://schemas.microsoft.com/office/drawing/2014/main" id="{8442096D-7C13-82C8-932D-2A93B113B7B3}"/>
              </a:ext>
            </a:extLst>
          </p:cNvPr>
          <p:cNvSpPr txBox="1"/>
          <p:nvPr/>
        </p:nvSpPr>
        <p:spPr>
          <a:xfrm>
            <a:off x="6614263" y="2734291"/>
            <a:ext cx="2297317" cy="2308324"/>
          </a:xfrm>
          <a:prstGeom prst="rect">
            <a:avLst/>
          </a:prstGeom>
          <a:noFill/>
        </p:spPr>
        <p:txBody>
          <a:bodyPr wrap="square" rtlCol="0" anchor="t">
            <a:spAutoFit/>
          </a:bodyPr>
          <a:lstStyle/>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Think of environment requests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Create compliance process</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Welcome new makers</a:t>
            </a:r>
            <a:endParaRPr lang="en-DE" dirty="0">
              <a:solidFill>
                <a:schemeClr val="bg1"/>
              </a:solidFill>
              <a:ea typeface="Calibri Light" charset="0"/>
              <a:cs typeface="Calibri Light" charset="0"/>
            </a:endParaRPr>
          </a:p>
        </p:txBody>
      </p:sp>
      <p:sp>
        <p:nvSpPr>
          <p:cNvPr id="21" name="TextBox 20">
            <a:extLst>
              <a:ext uri="{FF2B5EF4-FFF2-40B4-BE49-F238E27FC236}">
                <a16:creationId xmlns:a16="http://schemas.microsoft.com/office/drawing/2014/main" id="{B18E49E5-8CE2-E498-45D3-DEAE100C3968}"/>
              </a:ext>
            </a:extLst>
          </p:cNvPr>
          <p:cNvSpPr txBox="1"/>
          <p:nvPr/>
        </p:nvSpPr>
        <p:spPr>
          <a:xfrm>
            <a:off x="9293279" y="2734291"/>
            <a:ext cx="2297317" cy="1477328"/>
          </a:xfrm>
          <a:prstGeom prst="rect">
            <a:avLst/>
          </a:prstGeom>
          <a:noFill/>
        </p:spPr>
        <p:txBody>
          <a:bodyPr wrap="square" rtlCol="0" anchor="t">
            <a:spAutoFit/>
          </a:bodyPr>
          <a:lstStyle/>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Create appropriate ALM lifecycle</a:t>
            </a:r>
          </a:p>
          <a:p>
            <a:pPr marL="342900" indent="-342900" algn="l">
              <a:buClr>
                <a:schemeClr val="accent1"/>
              </a:buClr>
              <a:buFont typeface="Arial" panose="020B0604020202020204" pitchFamily="34" charset="0"/>
              <a:buChar char="•"/>
            </a:pPr>
            <a:r>
              <a:rPr lang="en-US" dirty="0">
                <a:solidFill>
                  <a:schemeClr val="bg1"/>
                </a:solidFill>
                <a:ea typeface="Calibri Light" charset="0"/>
                <a:cs typeface="Calibri Light" charset="0"/>
              </a:rPr>
              <a:t>Share apps with users</a:t>
            </a:r>
            <a:endParaRPr lang="en-DE" dirty="0">
              <a:solidFill>
                <a:schemeClr val="bg1"/>
              </a:solidFill>
              <a:ea typeface="Calibri Light" charset="0"/>
              <a:cs typeface="Calibri Light" charset="0"/>
            </a:endParaRPr>
          </a:p>
        </p:txBody>
      </p:sp>
      <p:sp>
        <p:nvSpPr>
          <p:cNvPr id="5" name="Title 1">
            <a:extLst>
              <a:ext uri="{FF2B5EF4-FFF2-40B4-BE49-F238E27FC236}">
                <a16:creationId xmlns:a16="http://schemas.microsoft.com/office/drawing/2014/main" id="{F6B7FBC4-A4FB-3B08-1B32-340CD64D15BF}"/>
              </a:ext>
            </a:extLst>
          </p:cNvPr>
          <p:cNvSpPr>
            <a:spLocks noGrp="1"/>
          </p:cNvSpPr>
          <p:nvPr>
            <p:ph type="title"/>
          </p:nvPr>
        </p:nvSpPr>
        <p:spPr>
          <a:xfrm>
            <a:off x="1229847" y="406922"/>
            <a:ext cx="10728157" cy="725738"/>
          </a:xfrm>
        </p:spPr>
        <p:txBody>
          <a:bodyPr>
            <a:normAutofit/>
          </a:bodyPr>
          <a:lstStyle/>
          <a:p>
            <a:r>
              <a:rPr lang="en-GB" sz="4400" dirty="0">
                <a:solidFill>
                  <a:schemeClr val="accent1"/>
                </a:solidFill>
                <a:latin typeface="Montserrat SemiBold" panose="00000700000000000000" pitchFamily="2" charset="0"/>
              </a:rPr>
              <a:t>What is an Administrator</a:t>
            </a:r>
            <a:endParaRPr lang="en-US" sz="44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381047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163320" y="798243"/>
            <a:ext cx="10728157" cy="725738"/>
          </a:xfrm>
        </p:spPr>
        <p:txBody>
          <a:bodyPr vert="horz" lIns="91440" tIns="45720" rIns="91440" bIns="45720" rtlCol="0" anchor="ctr">
            <a:normAutofit fontScale="90000"/>
          </a:bodyPr>
          <a:lstStyle/>
          <a:p>
            <a:r>
              <a:rPr lang="en-GB" sz="4400" dirty="0">
                <a:solidFill>
                  <a:schemeClr val="accent1"/>
                </a:solidFill>
                <a:latin typeface="Montserrat SemiBold" panose="00000700000000000000" pitchFamily="2" charset="0"/>
              </a:rPr>
              <a:t>What is an Administrator / tasks of an administrator</a:t>
            </a:r>
            <a:endParaRPr lang="en-US" sz="4400" dirty="0">
              <a:solidFill>
                <a:schemeClr val="accent1"/>
              </a:solidFill>
              <a:latin typeface="Montserrat SemiBold" panose="00000700000000000000" pitchFamily="2" charset="0"/>
            </a:endParaRPr>
          </a:p>
        </p:txBody>
      </p:sp>
      <p:pic>
        <p:nvPicPr>
          <p:cNvPr id="15" name="Picture 14">
            <a:extLst>
              <a:ext uri="{FF2B5EF4-FFF2-40B4-BE49-F238E27FC236}">
                <a16:creationId xmlns:a16="http://schemas.microsoft.com/office/drawing/2014/main" id="{D32D3818-6334-36A9-93AF-ECAB07AB95E2}"/>
              </a:ext>
            </a:extLst>
          </p:cNvPr>
          <p:cNvPicPr>
            <a:picLocks noChangeAspect="1"/>
          </p:cNvPicPr>
          <p:nvPr/>
        </p:nvPicPr>
        <p:blipFill>
          <a:blip r:embed="rId3"/>
          <a:stretch>
            <a:fillRect/>
          </a:stretch>
        </p:blipFill>
        <p:spPr>
          <a:xfrm>
            <a:off x="1163320" y="2270019"/>
            <a:ext cx="10820400" cy="1819163"/>
          </a:xfrm>
          <a:prstGeom prst="rect">
            <a:avLst/>
          </a:prstGeom>
        </p:spPr>
      </p:pic>
      <p:sp>
        <p:nvSpPr>
          <p:cNvPr id="16" name="Rectangle 15">
            <a:extLst>
              <a:ext uri="{FF2B5EF4-FFF2-40B4-BE49-F238E27FC236}">
                <a16:creationId xmlns:a16="http://schemas.microsoft.com/office/drawing/2014/main" id="{7DA87482-1E13-2E63-D517-8EB76135DF7E}"/>
              </a:ext>
            </a:extLst>
          </p:cNvPr>
          <p:cNvSpPr/>
          <p:nvPr/>
        </p:nvSpPr>
        <p:spPr>
          <a:xfrm>
            <a:off x="2868294" y="3001165"/>
            <a:ext cx="1682115" cy="3149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74711810-8C57-0255-4141-7FEE132B2711}"/>
              </a:ext>
            </a:extLst>
          </p:cNvPr>
          <p:cNvSpPr txBox="1"/>
          <p:nvPr/>
        </p:nvSpPr>
        <p:spPr>
          <a:xfrm>
            <a:off x="3242626" y="4674762"/>
            <a:ext cx="6378893" cy="1384995"/>
          </a:xfrm>
          <a:prstGeom prst="rect">
            <a:avLst/>
          </a:prstGeom>
          <a:noFill/>
        </p:spPr>
        <p:txBody>
          <a:bodyPr wrap="square">
            <a:spAutoFit/>
          </a:bodyPr>
          <a:lstStyle/>
          <a:p>
            <a:pPr algn="ctr"/>
            <a:r>
              <a:rPr lang="en-DE" sz="2800" dirty="0">
                <a:solidFill>
                  <a:schemeClr val="bg2"/>
                </a:solidFill>
                <a:latin typeface="+mj-lt"/>
              </a:rPr>
              <a:t>Power Platform Administration </a:t>
            </a:r>
            <a:br>
              <a:rPr lang="en-US" sz="2800" dirty="0">
                <a:solidFill>
                  <a:schemeClr val="bg2"/>
                </a:solidFill>
                <a:latin typeface="+mj-lt"/>
              </a:rPr>
            </a:br>
            <a:r>
              <a:rPr lang="en-DE" sz="2800" dirty="0">
                <a:solidFill>
                  <a:schemeClr val="bg2"/>
                </a:solidFill>
                <a:latin typeface="+mj-lt"/>
              </a:rPr>
              <a:t>is too much </a:t>
            </a:r>
            <a:br>
              <a:rPr lang="en-US" sz="2800" dirty="0">
                <a:solidFill>
                  <a:schemeClr val="bg2"/>
                </a:solidFill>
                <a:latin typeface="+mj-lt"/>
              </a:rPr>
            </a:br>
            <a:r>
              <a:rPr lang="en-DE" sz="2800" dirty="0">
                <a:solidFill>
                  <a:schemeClr val="bg2"/>
                </a:solidFill>
                <a:latin typeface="+mj-lt"/>
              </a:rPr>
              <a:t>for a single person to handle</a:t>
            </a:r>
            <a:r>
              <a:rPr lang="en-US" sz="2800" dirty="0">
                <a:solidFill>
                  <a:schemeClr val="bg2"/>
                </a:solidFill>
                <a:latin typeface="+mj-lt"/>
              </a:rPr>
              <a:t>!</a:t>
            </a:r>
            <a:endParaRPr lang="en-DE" sz="2800" dirty="0">
              <a:solidFill>
                <a:schemeClr val="bg2"/>
              </a:solidFill>
              <a:latin typeface="+mj-lt"/>
            </a:endParaRPr>
          </a:p>
        </p:txBody>
      </p:sp>
    </p:spTree>
    <p:extLst>
      <p:ext uri="{BB962C8B-B14F-4D97-AF65-F5344CB8AC3E}">
        <p14:creationId xmlns:p14="http://schemas.microsoft.com/office/powerpoint/2010/main" val="13984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798F-ADE4-4A47-81D7-2A692EDC350F}"/>
              </a:ext>
            </a:extLst>
          </p:cNvPr>
          <p:cNvSpPr>
            <a:spLocks noGrp="1"/>
          </p:cNvSpPr>
          <p:nvPr>
            <p:ph type="title"/>
          </p:nvPr>
        </p:nvSpPr>
        <p:spPr>
          <a:xfrm>
            <a:off x="1144070" y="720186"/>
            <a:ext cx="10728157" cy="725738"/>
          </a:xfrm>
        </p:spPr>
        <p:txBody>
          <a:bodyPr/>
          <a:lstStyle/>
          <a:p>
            <a:r>
              <a:rPr lang="en-GB" sz="4000" dirty="0">
                <a:solidFill>
                  <a:schemeClr val="accent1"/>
                </a:solidFill>
                <a:latin typeface="Montserrat SemiBold" panose="00000700000000000000" pitchFamily="2" charset="0"/>
              </a:rPr>
              <a:t>What tools do you need?</a:t>
            </a:r>
            <a:endParaRPr lang="en-US" sz="4000" dirty="0">
              <a:solidFill>
                <a:schemeClr val="accent1"/>
              </a:solidFill>
              <a:latin typeface="Montserrat SemiBold" panose="00000700000000000000" pitchFamily="2" charset="0"/>
            </a:endParaRPr>
          </a:p>
        </p:txBody>
      </p:sp>
      <p:pic>
        <p:nvPicPr>
          <p:cNvPr id="5" name="Graphic 4">
            <a:extLst>
              <a:ext uri="{FF2B5EF4-FFF2-40B4-BE49-F238E27FC236}">
                <a16:creationId xmlns:a16="http://schemas.microsoft.com/office/drawing/2014/main" id="{4D352A71-A582-959E-D8B0-79C0886818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3471"/>
          <a:stretch/>
        </p:blipFill>
        <p:spPr>
          <a:xfrm>
            <a:off x="8315643" y="2601748"/>
            <a:ext cx="1289912" cy="1319285"/>
          </a:xfrm>
          <a:prstGeom prst="rect">
            <a:avLst/>
          </a:prstGeom>
        </p:spPr>
      </p:pic>
      <p:pic>
        <p:nvPicPr>
          <p:cNvPr id="9" name="Graphic 8">
            <a:extLst>
              <a:ext uri="{FF2B5EF4-FFF2-40B4-BE49-F238E27FC236}">
                <a16:creationId xmlns:a16="http://schemas.microsoft.com/office/drawing/2014/main" id="{E5BA8DE8-79A6-0931-7907-8108E2437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8703" y="2513679"/>
            <a:ext cx="1533525" cy="1495425"/>
          </a:xfrm>
          <a:prstGeom prst="rect">
            <a:avLst/>
          </a:prstGeom>
        </p:spPr>
      </p:pic>
      <p:sp>
        <p:nvSpPr>
          <p:cNvPr id="12" name="TextBox 11">
            <a:extLst>
              <a:ext uri="{FF2B5EF4-FFF2-40B4-BE49-F238E27FC236}">
                <a16:creationId xmlns:a16="http://schemas.microsoft.com/office/drawing/2014/main" id="{E039EEEE-94F8-C4AD-8BA4-CC17B949C96C}"/>
              </a:ext>
            </a:extLst>
          </p:cNvPr>
          <p:cNvSpPr txBox="1"/>
          <p:nvPr/>
        </p:nvSpPr>
        <p:spPr>
          <a:xfrm>
            <a:off x="1848336" y="4289816"/>
            <a:ext cx="3194257" cy="646331"/>
          </a:xfrm>
          <a:prstGeom prst="rect">
            <a:avLst/>
          </a:prstGeom>
          <a:noFill/>
        </p:spPr>
        <p:txBody>
          <a:bodyPr wrap="square" rtlCol="0">
            <a:spAutoFit/>
          </a:bodyPr>
          <a:lstStyle/>
          <a:p>
            <a:r>
              <a:rPr lang="en-GB" dirty="0">
                <a:solidFill>
                  <a:schemeClr val="bg1"/>
                </a:solidFill>
                <a:cs typeface="Segoe UI" panose="020B0502040204020203" pitchFamily="34" charset="0"/>
              </a:rPr>
              <a:t>Power Platform Admin </a:t>
            </a:r>
            <a:r>
              <a:rPr lang="en-GB" dirty="0" err="1">
                <a:solidFill>
                  <a:schemeClr val="bg1"/>
                </a:solidFill>
                <a:cs typeface="Segoe UI" panose="020B0502040204020203" pitchFamily="34" charset="0"/>
              </a:rPr>
              <a:t>Center</a:t>
            </a:r>
            <a:endParaRPr lang="en-DE" dirty="0">
              <a:solidFill>
                <a:schemeClr val="bg1"/>
              </a:solidFill>
              <a:cs typeface="Segoe UI" panose="020B0502040204020203" pitchFamily="34" charset="0"/>
            </a:endParaRPr>
          </a:p>
        </p:txBody>
      </p:sp>
      <p:sp>
        <p:nvSpPr>
          <p:cNvPr id="13" name="TextBox 12">
            <a:extLst>
              <a:ext uri="{FF2B5EF4-FFF2-40B4-BE49-F238E27FC236}">
                <a16:creationId xmlns:a16="http://schemas.microsoft.com/office/drawing/2014/main" id="{F5E7718C-6213-CC36-393E-251581F96370}"/>
              </a:ext>
            </a:extLst>
          </p:cNvPr>
          <p:cNvSpPr txBox="1"/>
          <p:nvPr/>
        </p:nvSpPr>
        <p:spPr>
          <a:xfrm>
            <a:off x="7321673" y="4289816"/>
            <a:ext cx="3407287" cy="646331"/>
          </a:xfrm>
          <a:prstGeom prst="rect">
            <a:avLst/>
          </a:prstGeom>
          <a:noFill/>
        </p:spPr>
        <p:txBody>
          <a:bodyPr wrap="square" rtlCol="0">
            <a:spAutoFit/>
          </a:bodyPr>
          <a:lstStyle/>
          <a:p>
            <a:r>
              <a:rPr lang="en-GB" dirty="0" err="1">
                <a:solidFill>
                  <a:schemeClr val="bg1"/>
                </a:solidFill>
                <a:cs typeface="Segoe UI" panose="020B0502040204020203" pitchFamily="34" charset="0"/>
              </a:rPr>
              <a:t>Center</a:t>
            </a:r>
            <a:r>
              <a:rPr lang="en-GB" dirty="0">
                <a:solidFill>
                  <a:schemeClr val="bg1"/>
                </a:solidFill>
                <a:cs typeface="Segoe UI" panose="020B0502040204020203" pitchFamily="34" charset="0"/>
              </a:rPr>
              <a:t> of Excellence Starter Kit</a:t>
            </a:r>
            <a:endParaRPr lang="en-DE" dirty="0">
              <a:solidFill>
                <a:schemeClr val="bg1"/>
              </a:solidFill>
              <a:cs typeface="Segoe UI" panose="020B0502040204020203" pitchFamily="34" charset="0"/>
            </a:endParaRPr>
          </a:p>
        </p:txBody>
      </p:sp>
      <p:sp>
        <p:nvSpPr>
          <p:cNvPr id="14" name="Text Placeholder 2">
            <a:extLst>
              <a:ext uri="{FF2B5EF4-FFF2-40B4-BE49-F238E27FC236}">
                <a16:creationId xmlns:a16="http://schemas.microsoft.com/office/drawing/2014/main" id="{063648F3-6885-9E27-8224-34FFAEDF2933}"/>
              </a:ext>
            </a:extLst>
          </p:cNvPr>
          <p:cNvSpPr txBox="1">
            <a:spLocks/>
          </p:cNvSpPr>
          <p:nvPr/>
        </p:nvSpPr>
        <p:spPr>
          <a:xfrm>
            <a:off x="1848336" y="4939860"/>
            <a:ext cx="3707116" cy="11668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latin typeface="+mn-lt"/>
              </a:rPr>
              <a:t>The cool kids say “</a:t>
            </a:r>
            <a:r>
              <a:rPr lang="en-US" sz="2000" dirty="0" err="1">
                <a:solidFill>
                  <a:schemeClr val="accent1"/>
                </a:solidFill>
                <a:latin typeface="+mn-lt"/>
              </a:rPr>
              <a:t>ppac</a:t>
            </a:r>
            <a:r>
              <a:rPr lang="en-US" sz="2000" dirty="0">
                <a:latin typeface="+mn-lt"/>
              </a:rPr>
              <a:t>” </a:t>
            </a:r>
            <a:r>
              <a:rPr lang="en-US" sz="1400" dirty="0">
                <a:latin typeface="+mn-lt"/>
              </a:rPr>
              <a:t>[</a:t>
            </a:r>
            <a:r>
              <a:rPr lang="en-US" sz="1400" dirty="0" err="1">
                <a:latin typeface="+mn-lt"/>
              </a:rPr>
              <a:t>pi:pak</a:t>
            </a:r>
            <a:r>
              <a:rPr lang="en-US" sz="1400" dirty="0">
                <a:latin typeface="+mn-lt"/>
              </a:rPr>
              <a:t>] </a:t>
            </a:r>
            <a:r>
              <a:rPr lang="en-US" sz="2000" dirty="0">
                <a:latin typeface="+mn-lt"/>
              </a:rPr>
              <a:t>now 😎</a:t>
            </a:r>
            <a:br>
              <a:rPr lang="en-US" sz="2000" dirty="0">
                <a:latin typeface="+mn-lt"/>
              </a:rPr>
            </a:br>
            <a:br>
              <a:rPr lang="en-US" sz="2000" dirty="0">
                <a:latin typeface="+mn-lt"/>
              </a:rPr>
            </a:br>
            <a:r>
              <a:rPr lang="en-US" sz="2000" dirty="0">
                <a:latin typeface="+mn-lt"/>
              </a:rPr>
              <a:t>(aks.ms/</a:t>
            </a:r>
            <a:r>
              <a:rPr lang="en-US" sz="2000" dirty="0" err="1">
                <a:latin typeface="+mn-lt"/>
              </a:rPr>
              <a:t>ppac</a:t>
            </a:r>
            <a:r>
              <a:rPr lang="en-US" sz="2000" dirty="0">
                <a:latin typeface="+mn-lt"/>
              </a:rPr>
              <a:t>)</a:t>
            </a:r>
            <a:endParaRPr lang="en-US" sz="2000" b="1" dirty="0">
              <a:solidFill>
                <a:srgbClr val="76BC21"/>
              </a:solidFill>
              <a:latin typeface="+mn-lt"/>
            </a:endParaRPr>
          </a:p>
        </p:txBody>
      </p:sp>
    </p:spTree>
    <p:extLst>
      <p:ext uri="{BB962C8B-B14F-4D97-AF65-F5344CB8AC3E}">
        <p14:creationId xmlns:p14="http://schemas.microsoft.com/office/powerpoint/2010/main" val="227482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5BA8DE8-79A6-0931-7907-8108E24374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883" y="1782159"/>
            <a:ext cx="1533525" cy="1495425"/>
          </a:xfrm>
          <a:prstGeom prst="rect">
            <a:avLst/>
          </a:prstGeom>
        </p:spPr>
      </p:pic>
      <p:sp>
        <p:nvSpPr>
          <p:cNvPr id="12" name="TextBox 11">
            <a:extLst>
              <a:ext uri="{FF2B5EF4-FFF2-40B4-BE49-F238E27FC236}">
                <a16:creationId xmlns:a16="http://schemas.microsoft.com/office/drawing/2014/main" id="{E039EEEE-94F8-C4AD-8BA4-CC17B949C96C}"/>
              </a:ext>
            </a:extLst>
          </p:cNvPr>
          <p:cNvSpPr txBox="1"/>
          <p:nvPr/>
        </p:nvSpPr>
        <p:spPr>
          <a:xfrm>
            <a:off x="4980157" y="3735818"/>
            <a:ext cx="2624184" cy="9233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Analytics</a:t>
            </a:r>
          </a:p>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Tenant Isolation</a:t>
            </a:r>
          </a:p>
          <a:p>
            <a:pPr marL="285750" indent="-285750">
              <a:buClr>
                <a:schemeClr val="accent1"/>
              </a:buClr>
              <a:buFont typeface="Arial" panose="020B0604020202020204" pitchFamily="34" charset="0"/>
              <a:buChar char="•"/>
            </a:pPr>
            <a:r>
              <a:rPr lang="en-GB" dirty="0">
                <a:solidFill>
                  <a:schemeClr val="bg1"/>
                </a:solidFill>
                <a:cs typeface="Segoe UI" panose="020B0502040204020203" pitchFamily="34" charset="0"/>
              </a:rPr>
              <a:t>Customer Lockbox</a:t>
            </a:r>
            <a:endParaRPr lang="en-DE" dirty="0">
              <a:solidFill>
                <a:schemeClr val="bg1"/>
              </a:solidFill>
              <a:cs typeface="Segoe UI" panose="020B0502040204020203" pitchFamily="34" charset="0"/>
            </a:endParaRPr>
          </a:p>
        </p:txBody>
      </p:sp>
      <p:grpSp>
        <p:nvGrpSpPr>
          <p:cNvPr id="7" name="Group 6">
            <a:extLst>
              <a:ext uri="{FF2B5EF4-FFF2-40B4-BE49-F238E27FC236}">
                <a16:creationId xmlns:a16="http://schemas.microsoft.com/office/drawing/2014/main" id="{5E9BE3A1-8690-2F9C-871F-21251BCD917D}"/>
              </a:ext>
            </a:extLst>
          </p:cNvPr>
          <p:cNvGrpSpPr/>
          <p:nvPr/>
        </p:nvGrpSpPr>
        <p:grpSpPr>
          <a:xfrm>
            <a:off x="-269966" y="4659148"/>
            <a:ext cx="2624183" cy="1968137"/>
            <a:chOff x="6496594" y="2691011"/>
            <a:chExt cx="2624183" cy="1968137"/>
          </a:xfrm>
        </p:grpSpPr>
        <p:pic>
          <p:nvPicPr>
            <p:cNvPr id="4" name="Picture 3" descr="A toy figure of a fox&#10;&#10;Description automatically generated with low confidence">
              <a:extLst>
                <a:ext uri="{FF2B5EF4-FFF2-40B4-BE49-F238E27FC236}">
                  <a16:creationId xmlns:a16="http://schemas.microsoft.com/office/drawing/2014/main" id="{E25D2976-0052-46C0-7E8F-C2D27CB70D57}"/>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96594" y="2691011"/>
              <a:ext cx="2624183" cy="1968137"/>
            </a:xfrm>
            <a:prstGeom prst="rect">
              <a:avLst/>
            </a:prstGeom>
          </p:spPr>
        </p:pic>
        <p:sp>
          <p:nvSpPr>
            <p:cNvPr id="6" name="Rectangle 5">
              <a:extLst>
                <a:ext uri="{FF2B5EF4-FFF2-40B4-BE49-F238E27FC236}">
                  <a16:creationId xmlns:a16="http://schemas.microsoft.com/office/drawing/2014/main" id="{4C9A6705-974C-7AB9-083C-389EF6B2C161}"/>
                </a:ext>
              </a:extLst>
            </p:cNvPr>
            <p:cNvSpPr/>
            <p:nvPr/>
          </p:nvSpPr>
          <p:spPr>
            <a:xfrm>
              <a:off x="7245531" y="3709851"/>
              <a:ext cx="1227909" cy="452846"/>
            </a:xfrm>
            <a:prstGeom prst="rect">
              <a:avLst/>
            </a:prstGeom>
            <a:solidFill>
              <a:srgbClr val="00537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76BC21"/>
                  </a:solidFill>
                </a:rPr>
                <a:t>Demo time</a:t>
              </a:r>
              <a:endParaRPr lang="en-DE" sz="1600" b="1" dirty="0">
                <a:solidFill>
                  <a:srgbClr val="76BC21"/>
                </a:solidFill>
              </a:endParaRPr>
            </a:p>
          </p:txBody>
        </p:sp>
      </p:grpSp>
      <p:sp>
        <p:nvSpPr>
          <p:cNvPr id="8" name="Title 1">
            <a:extLst>
              <a:ext uri="{FF2B5EF4-FFF2-40B4-BE49-F238E27FC236}">
                <a16:creationId xmlns:a16="http://schemas.microsoft.com/office/drawing/2014/main" id="{AEB2ED06-B128-FF51-FF38-9A4FB5834EC8}"/>
              </a:ext>
            </a:extLst>
          </p:cNvPr>
          <p:cNvSpPr>
            <a:spLocks noGrp="1"/>
          </p:cNvSpPr>
          <p:nvPr>
            <p:ph type="title"/>
          </p:nvPr>
        </p:nvSpPr>
        <p:spPr>
          <a:xfrm>
            <a:off x="1144070" y="720186"/>
            <a:ext cx="10728157" cy="725738"/>
          </a:xfrm>
        </p:spPr>
        <p:txBody>
          <a:bodyPr/>
          <a:lstStyle/>
          <a:p>
            <a:r>
              <a:rPr lang="en-GB" sz="4000" dirty="0">
                <a:solidFill>
                  <a:schemeClr val="accent1"/>
                </a:solidFill>
                <a:latin typeface="Montserrat SemiBold" panose="00000700000000000000" pitchFamily="2" charset="0"/>
              </a:rPr>
              <a:t>What tools do you need?</a:t>
            </a:r>
            <a:endParaRPr lang="en-US" sz="4000" dirty="0">
              <a:solidFill>
                <a:schemeClr val="accent1"/>
              </a:solidFill>
              <a:latin typeface="Montserrat SemiBold" panose="00000700000000000000" pitchFamily="2" charset="0"/>
            </a:endParaRPr>
          </a:p>
        </p:txBody>
      </p:sp>
    </p:spTree>
    <p:extLst>
      <p:ext uri="{BB962C8B-B14F-4D97-AF65-F5344CB8AC3E}">
        <p14:creationId xmlns:p14="http://schemas.microsoft.com/office/powerpoint/2010/main" val="212860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y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urple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ey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urple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E2DE6514604C43BA8A46890058D5DD" ma:contentTypeVersion="16" ma:contentTypeDescription="Create a new document." ma:contentTypeScope="" ma:versionID="da7fa7bc41ccd654324b1b85dd22d9ce">
  <xsd:schema xmlns:xsd="http://www.w3.org/2001/XMLSchema" xmlns:xs="http://www.w3.org/2001/XMLSchema" xmlns:p="http://schemas.microsoft.com/office/2006/metadata/properties" xmlns:ns2="2902722c-5385-4501-b835-55bbd15db020" xmlns:ns3="8fd13a4b-2af6-416d-92df-b7a829ed5e13" targetNamespace="http://schemas.microsoft.com/office/2006/metadata/properties" ma:root="true" ma:fieldsID="61a8d5ec403939145369d3656a1b5477" ns2:_="" ns3:_="">
    <xsd:import namespace="2902722c-5385-4501-b835-55bbd15db020"/>
    <xsd:import namespace="8fd13a4b-2af6-416d-92df-b7a829ed5e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2722c-5385-4501-b835-55bbd15db0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af645b87-2da9-4f82-9271-a67a9f8bf653" ma:termSetId="09814cd3-568e-fe90-9814-8d621ff8fb84" ma:anchorId="fba54fb3-c3e1-fe81-a776-ca4b69148c4d" ma:open="true" ma:isKeyword="false">
      <xsd:complexType>
        <xsd:sequence>
          <xsd:element ref="pc:Terms" minOccurs="0" maxOccurs="1"/>
        </xsd:sequence>
      </xsd:complexType>
    </xsd:element>
    <xsd:element name="_Flow_SignoffStatus" ma:index="23"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d13a4b-2af6-416d-92df-b7a829ed5e13"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2c0ac85b-9d78-494b-bcc9-097412bf2a50}" ma:internalName="TaxCatchAll" ma:showField="CatchAllData" ma:web="8fd13a4b-2af6-416d-92df-b7a829ed5e13">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fd13a4b-2af6-416d-92df-b7a829ed5e13" xsi:nil="true"/>
    <lcf76f155ced4ddcb4097134ff3c332f xmlns="2902722c-5385-4501-b835-55bbd15db020">
      <Terms xmlns="http://schemas.microsoft.com/office/infopath/2007/PartnerControls"/>
    </lcf76f155ced4ddcb4097134ff3c332f>
    <_Flow_SignoffStatus xmlns="2902722c-5385-4501-b835-55bbd15db020" xsi:nil="true"/>
  </documentManagement>
</p:properties>
</file>

<file path=customXml/itemProps1.xml><?xml version="1.0" encoding="utf-8"?>
<ds:datastoreItem xmlns:ds="http://schemas.openxmlformats.org/officeDocument/2006/customXml" ds:itemID="{B9AD10C3-CC72-4E0E-8285-360CD573EE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2722c-5385-4501-b835-55bbd15db020"/>
    <ds:schemaRef ds:uri="8fd13a4b-2af6-416d-92df-b7a829ed5e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187855-FDE6-43F6-A2C0-29F9D8099716}">
  <ds:schemaRefs>
    <ds:schemaRef ds:uri="http://schemas.microsoft.com/sharepoint/v3/contenttype/forms"/>
  </ds:schemaRefs>
</ds:datastoreItem>
</file>

<file path=customXml/itemProps3.xml><?xml version="1.0" encoding="utf-8"?>
<ds:datastoreItem xmlns:ds="http://schemas.openxmlformats.org/officeDocument/2006/customXml" ds:itemID="{3CC58AB4-78A3-4367-8104-27B6D74F5ACE}">
  <ds:schemaRefs>
    <ds:schemaRef ds:uri="8fd13a4b-2af6-416d-92df-b7a829ed5e13"/>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2902722c-5385-4501-b835-55bbd15db020"/>
    <ds:schemaRef ds:uri="http://schemas.microsoft.com/office/2006/metadata/properties"/>
    <ds:schemaRef ds:uri="http://purl.org/dc/terms/"/>
    <ds:schemaRef ds:uri="http://www.w3.org/XML/1998/namespace"/>
    <ds:schemaRef ds:uri="http://purl.org/dc/elements/1.1/"/>
  </ds:schemaRefs>
</ds:datastoreItem>
</file>

<file path=docMetadata/LabelInfo.xml><?xml version="1.0" encoding="utf-8"?>
<clbl:labelList xmlns:clbl="http://schemas.microsoft.com/office/2020/mipLabelMetadata">
  <clbl:label id="{5fae8262-b78e-4366-8929-a5d6aac95320}" enabled="1" method="Standard" siteId="{cf36141c-ddd7-45a7-b073-111f66d0b30c}" removed="0"/>
</clbl:labelList>
</file>

<file path=docProps/app.xml><?xml version="1.0" encoding="utf-8"?>
<Properties xmlns="http://schemas.openxmlformats.org/officeDocument/2006/extended-properties" xmlns:vt="http://schemas.openxmlformats.org/officeDocument/2006/docPropsVTypes">
  <TotalTime>97</TotalTime>
  <Words>2169</Words>
  <Application>Microsoft Office PowerPoint</Application>
  <PresentationFormat>Widescreen</PresentationFormat>
  <Paragraphs>333</Paragraphs>
  <Slides>23</Slides>
  <Notes>20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23</vt:i4>
      </vt:variant>
    </vt:vector>
  </HeadingPairs>
  <TitlesOfParts>
    <vt:vector size="34" baseType="lpstr">
      <vt:lpstr>Arial</vt:lpstr>
      <vt:lpstr>Calibri</vt:lpstr>
      <vt:lpstr>Montserrat</vt:lpstr>
      <vt:lpstr>Montserrat Black</vt:lpstr>
      <vt:lpstr>Montserrat Light</vt:lpstr>
      <vt:lpstr>Montserrat SemiBold</vt:lpstr>
      <vt:lpstr>Segoe UI</vt:lpstr>
      <vt:lpstr>Grey Variant</vt:lpstr>
      <vt:lpstr>Purple Variant</vt:lpstr>
      <vt:lpstr>Grey Variant</vt:lpstr>
      <vt:lpstr>Purple Variant</vt:lpstr>
      <vt:lpstr>Become the best  Power Platform Admin</vt:lpstr>
      <vt:lpstr>Thank You to our Sponsors…</vt:lpstr>
      <vt:lpstr>Michael Roth</vt:lpstr>
      <vt:lpstr>Agenda</vt:lpstr>
      <vt:lpstr>What is an Administrator</vt:lpstr>
      <vt:lpstr>What is an Administrator</vt:lpstr>
      <vt:lpstr>What is an Administrator / tasks of an administrator</vt:lpstr>
      <vt:lpstr>What tools do you need?</vt:lpstr>
      <vt:lpstr>What tools do you need?</vt:lpstr>
      <vt:lpstr>What tools do you need?</vt:lpstr>
      <vt:lpstr>What tools do you need?</vt:lpstr>
      <vt:lpstr>How to make your life easier?</vt:lpstr>
      <vt:lpstr>How to make your life easier?</vt:lpstr>
      <vt:lpstr>How to make your life easier?</vt:lpstr>
      <vt:lpstr>How to make your life easier?</vt:lpstr>
      <vt:lpstr>How to make your life easier?</vt:lpstr>
      <vt:lpstr>How to make your life easier?</vt:lpstr>
      <vt:lpstr>Typical Schedule and processes</vt:lpstr>
      <vt:lpstr>Typical Schedule and processes</vt:lpstr>
      <vt:lpstr>Ressources</vt:lpstr>
      <vt:lpstr>Wrap Up</vt:lpstr>
      <vt:lpstr>Thanks for powering through</vt:lpstr>
      <vt:lpstr>Thank You to our Sponsors…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Scottish Summit 2022 Slide Deck Template</dc:title>
  <dc:creator>Mike Hartley;Hart of the Midlands</dc:creator>
  <cp:keywords>Scottish Summit</cp:keywords>
  <cp:lastModifiedBy>Michael Roth (michael.roth)</cp:lastModifiedBy>
  <cp:revision>68</cp:revision>
  <dcterms:created xsi:type="dcterms:W3CDTF">2022-03-17T16:27:57Z</dcterms:created>
  <dcterms:modified xsi:type="dcterms:W3CDTF">2023-08-04T16:06:01Z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0x010100D7E2DE6514604C43BA8A46890058D5DD</vt:lpwstr>
  </property>
  <property fmtid="{D5CDD505-2E9C-101B-9397-08002B2CF9AE}" pid="3" name="MediaServiceImageTags">
    <vt:lpwstr/>
  </property>
</Properties>
</file>